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95" r:id="rId3"/>
    <p:sldMasterId id="2147483721" r:id="rId4"/>
  </p:sldMasterIdLst>
  <p:notesMasterIdLst>
    <p:notesMasterId r:id="rId17"/>
  </p:notesMasterIdLst>
  <p:sldIdLst>
    <p:sldId id="379" r:id="rId5"/>
    <p:sldId id="4744" r:id="rId6"/>
    <p:sldId id="4752" r:id="rId7"/>
    <p:sldId id="4663" r:id="rId8"/>
    <p:sldId id="4739" r:id="rId9"/>
    <p:sldId id="4543" r:id="rId10"/>
    <p:sldId id="3387" r:id="rId11"/>
    <p:sldId id="3389" r:id="rId12"/>
    <p:sldId id="3390" r:id="rId13"/>
    <p:sldId id="3391" r:id="rId14"/>
    <p:sldId id="1456" r:id="rId15"/>
    <p:sldId id="5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0B13B0-FE9F-456F-9AFD-CE53A96E5AF6}" type="datetimeFigureOut">
              <a:rPr lang="en-AU" smtClean="0"/>
              <a:t>25/11/2018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1F367-18A9-4B63-ACB7-B7BF848718EA}" type="slidenum">
              <a:rPr lang="en-AU" smtClean="0"/>
              <a:t>‹#›</a:t>
            </a:fld>
            <a:endParaRPr lang="en-AU"/>
          </a:p>
        </p:txBody>
      </p:sp>
    </p:spTree>
    <p:extLst>
      <p:ext uri="{BB962C8B-B14F-4D97-AF65-F5344CB8AC3E}">
        <p14:creationId xmlns:p14="http://schemas.microsoft.com/office/powerpoint/2010/main" val="1697216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3:42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07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076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72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17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Sensing: planning and navigating through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98EC2-2D04-4454-8B3E-16BA082E78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91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898EC2-2D04-4454-8B3E-16BA082E78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650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898EC2-2D04-4454-8B3E-16BA082E78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79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898EC2-2D04-4454-8B3E-16BA082E78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67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1294761-DA78-4DAE-87C3-E2892D31C220}"/>
              </a:ext>
            </a:extLst>
          </p:cNvPr>
          <p:cNvSpPr>
            <a:spLocks noGrp="1"/>
          </p:cNvSpPr>
          <p:nvPr>
            <p:ph type="body" idx="1"/>
          </p:nvPr>
        </p:nvSpPr>
        <p:spPr/>
        <p:txBody>
          <a:bodyPr/>
          <a:lstStyle/>
          <a:p>
            <a:r>
              <a:rPr lang="en-AU"/>
              <a:t>Here are some examples of some of the more </a:t>
            </a:r>
            <a:r>
              <a:rPr lang="en-AU" err="1"/>
              <a:t>lowfi</a:t>
            </a:r>
            <a:r>
              <a:rPr lang="en-AU"/>
              <a:t> innovations that are powered by our bot framework.</a:t>
            </a:r>
          </a:p>
          <a:p>
            <a:endParaRPr lang="en-AU"/>
          </a:p>
          <a:p>
            <a:r>
              <a:rPr lang="en-AU"/>
              <a:t>Here you can see I’ve been able to use </a:t>
            </a:r>
            <a:r>
              <a:rPr lang="en-AU" b="1"/>
              <a:t>Project Murphy </a:t>
            </a:r>
            <a:r>
              <a:rPr lang="en-AU"/>
              <a:t>to see what I would look like as a young boy! </a:t>
            </a:r>
          </a:p>
        </p:txBody>
      </p:sp>
    </p:spTree>
    <p:extLst>
      <p:ext uri="{BB962C8B-B14F-4D97-AF65-F5344CB8AC3E}">
        <p14:creationId xmlns:p14="http://schemas.microsoft.com/office/powerpoint/2010/main" val="69229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2FBE-6782-4A6B-B74A-CC640B111B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2831D58-6040-4793-B479-DE27491262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771689C-9C0C-4305-ADD1-1B8DCF0F6633}"/>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5" name="Footer Placeholder 4">
            <a:extLst>
              <a:ext uri="{FF2B5EF4-FFF2-40B4-BE49-F238E27FC236}">
                <a16:creationId xmlns:a16="http://schemas.microsoft.com/office/drawing/2014/main" id="{48E7AD7C-EBB7-49F5-A7C9-4BADA696EC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279F526-328B-4D01-928B-B69998AA1B43}"/>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415300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06C4-EB86-4DB6-A6D7-F979C978EB2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8EACCA2-0BA3-4E2C-8EF0-0E13B61874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8BDAB7C-CACD-4F1D-9769-0C4A52DD568C}"/>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5" name="Footer Placeholder 4">
            <a:extLst>
              <a:ext uri="{FF2B5EF4-FFF2-40B4-BE49-F238E27FC236}">
                <a16:creationId xmlns:a16="http://schemas.microsoft.com/office/drawing/2014/main" id="{F0AA174D-BFFE-41F3-88E2-DDBC9A011C9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8770321-E484-40AF-AE1C-D3FD610EDE86}"/>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328990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C7559-400C-49BF-B4B3-4BFFA19CA5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DD22494-A258-4CAF-BA23-809E428EF7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6F34388-27E0-46F4-9776-E32875163EAE}"/>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5" name="Footer Placeholder 4">
            <a:extLst>
              <a:ext uri="{FF2B5EF4-FFF2-40B4-BE49-F238E27FC236}">
                <a16:creationId xmlns:a16="http://schemas.microsoft.com/office/drawing/2014/main" id="{16BCCE31-4D4D-4ECF-BBED-CE60338474A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995F2F-4415-4241-ADC3-6BC918A45653}"/>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1251517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12192000" cy="6858000"/>
          </a:xfrm>
          <a:prstGeom prst="rect">
            <a:avLst/>
          </a:prstGeom>
          <a:gradFill>
            <a:gsLst>
              <a:gs pos="32000">
                <a:schemeClr val="tx1">
                  <a:lumMod val="50000"/>
                  <a:alpha val="63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err="1">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378" imgH="379" progId="TCLayout.ActiveDocument.1">
                  <p:embed/>
                </p:oleObj>
              </mc:Choice>
              <mc:Fallback>
                <p:oleObj name="think-cell Slide" r:id="rId5"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171060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740418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191376" cy="6861610"/>
          </a:xfrm>
          <a:prstGeom prst="rect">
            <a:avLst/>
          </a:prstGeom>
        </p:spPr>
      </p:pic>
      <p:sp>
        <p:nvSpPr>
          <p:cNvPr id="7" name="Rectangle 6"/>
          <p:cNvSpPr/>
          <p:nvPr userDrawn="1"/>
        </p:nvSpPr>
        <p:spPr bwMode="auto">
          <a:xfrm>
            <a:off x="-1" y="0"/>
            <a:ext cx="12192001" cy="6858000"/>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8" name="TextBox 7"/>
          <p:cNvSpPr txBox="1"/>
          <p:nvPr userDrawn="1"/>
        </p:nvSpPr>
        <p:spPr>
          <a:xfrm>
            <a:off x="280444" y="3036759"/>
            <a:ext cx="7735572" cy="1185953"/>
          </a:xfrm>
          <a:prstGeom prst="rect">
            <a:avLst/>
          </a:prstGeom>
          <a:noFill/>
        </p:spPr>
        <p:txBody>
          <a:bodyPr wrap="none" lIns="179285" tIns="143428" rIns="179285" bIns="143428" rtlCol="0">
            <a:spAutoFit/>
          </a:bodyPr>
          <a:lstStyle/>
          <a:p>
            <a:pPr>
              <a:lnSpc>
                <a:spcPct val="90000"/>
              </a:lnSpc>
              <a:spcAft>
                <a:spcPts val="588"/>
              </a:spcAft>
            </a:pPr>
            <a:r>
              <a:rPr lang="en-US" sz="647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0445" y="3933007"/>
            <a:ext cx="3417051" cy="832882"/>
          </a:xfrm>
          <a:prstGeom prst="rect">
            <a:avLst/>
          </a:prstGeom>
          <a:noFill/>
        </p:spPr>
        <p:txBody>
          <a:bodyPr wrap="none" lIns="179285" tIns="143428" rIns="179285" bIns="143428" rtlCol="0">
            <a:spAutoFit/>
          </a:bodyPr>
          <a:lstStyle/>
          <a:p>
            <a:pPr>
              <a:lnSpc>
                <a:spcPct val="90000"/>
              </a:lnSpc>
              <a:spcAft>
                <a:spcPts val="588"/>
              </a:spcAft>
            </a:pPr>
            <a:r>
              <a:rPr lang="en-US" sz="392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3672967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16628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54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77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3270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810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33C9F-2BE9-4C1B-8F12-69AB57B2FEA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F0F3F93-4221-4F47-9ADF-BE0030C355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F2E05F8-57F7-41A4-80A5-5857DFB7612B}"/>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5" name="Footer Placeholder 4">
            <a:extLst>
              <a:ext uri="{FF2B5EF4-FFF2-40B4-BE49-F238E27FC236}">
                <a16:creationId xmlns:a16="http://schemas.microsoft.com/office/drawing/2014/main" id="{655D8CF1-945C-4426-AF76-33E302126ED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83EB563-3C42-40DF-BCE3-77AE9228F910}"/>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4044930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1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39824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01540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5169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410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339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7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11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24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8778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EE66-9A03-4BFF-8DB8-411711B35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77969F6-C746-4624-8A3F-1B7289FFE5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360B9F-19DD-438E-BD8C-B60AFC81230E}"/>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5" name="Footer Placeholder 4">
            <a:extLst>
              <a:ext uri="{FF2B5EF4-FFF2-40B4-BE49-F238E27FC236}">
                <a16:creationId xmlns:a16="http://schemas.microsoft.com/office/drawing/2014/main" id="{19516505-805C-4D58-95B0-6F1559A7E3A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97D2CBA-587A-46B3-97E7-747E8C54535E}"/>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40135544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50523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27075" y="1535919"/>
            <a:ext cx="7477989" cy="633507"/>
          </a:xfrm>
          <a:noFill/>
        </p:spPr>
        <p:txBody>
          <a:bodyPr vert="horz" wrap="square" lIns="0" tIns="0" rIns="0" bIns="0" rtlCol="0" anchor="t" anchorCtr="0">
            <a:spAutoFit/>
          </a:bodyPr>
          <a:lstStyle>
            <a:lvl1pPr>
              <a:lnSpc>
                <a:spcPct val="90000"/>
              </a:lnSpc>
              <a:defRPr lang="en-US" sz="3600" spc="-147" dirty="0">
                <a:solidFill>
                  <a:schemeClr val="tx1"/>
                </a:solidFill>
              </a:defRPr>
            </a:lvl1pPr>
          </a:lstStyle>
          <a:p>
            <a:pPr marL="0" lvl="0">
              <a:lnSpc>
                <a:spcPts val="5490"/>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0" y="989140"/>
            <a:ext cx="5880681" cy="3512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27075" y="1064225"/>
            <a:ext cx="5022169" cy="249299"/>
          </a:xfrm>
        </p:spPr>
        <p:txBody>
          <a:bodyPr anchor="ctr"/>
          <a:lstStyle>
            <a:lvl1pPr>
              <a:defRPr kumimoji="0" lang="en-US" sz="1800" b="0" i="0" u="none" strike="noStrike" kern="1200" cap="none" spc="-50"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27075" y="2169426"/>
            <a:ext cx="3227388" cy="2123173"/>
          </a:xfrm>
        </p:spPr>
        <p:txBody>
          <a:bodyPr/>
          <a:lstStyle>
            <a:lvl1pPr>
              <a:defRPr kumimoji="0" lang="en-US" sz="1800"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14367"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2350269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25093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2" spc="-98"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69304" y="2980727"/>
            <a:ext cx="8964186" cy="715931"/>
          </a:xfrm>
          <a:noFill/>
        </p:spPr>
        <p:txBody>
          <a:bodyPr lIns="164592" tIns="109728" rIns="164592" bIns="109728">
            <a:noAutofit/>
          </a:bodyPr>
          <a:lstStyle>
            <a:lvl1pPr marL="0" indent="0">
              <a:spcBef>
                <a:spcPts val="0"/>
              </a:spcBef>
              <a:buNone/>
              <a:defRPr sz="3135"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8"/>
            <a:ext cx="8964248"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8" y="6087742"/>
            <a:ext cx="1424426" cy="304828"/>
          </a:xfrm>
          <a:prstGeom prst="rect">
            <a:avLst/>
          </a:prstGeom>
        </p:spPr>
      </p:pic>
    </p:spTree>
    <p:extLst>
      <p:ext uri="{BB962C8B-B14F-4D97-AF65-F5344CB8AC3E}">
        <p14:creationId xmlns:p14="http://schemas.microsoft.com/office/powerpoint/2010/main" val="4271738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92839364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744273272"/>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a:solidFill>
                <a:srgbClr val="505050"/>
              </a:solidFill>
            </a:endParaRPr>
          </a:p>
        </p:txBody>
      </p:sp>
    </p:spTree>
    <p:extLst>
      <p:ext uri="{BB962C8B-B14F-4D97-AF65-F5344CB8AC3E}">
        <p14:creationId xmlns:p14="http://schemas.microsoft.com/office/powerpoint/2010/main" val="263660923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3" name="Footer Placeholder 2"/>
          <p:cNvSpPr>
            <a:spLocks noGrp="1"/>
          </p:cNvSpPr>
          <p:nvPr>
            <p:ph type="ftr" sz="quarter" idx="14"/>
          </p:nvPr>
        </p:nvSpPr>
        <p:spPr/>
        <p:txBody>
          <a:bodyPr/>
          <a:lstStyle/>
          <a:p>
            <a:pPr defTabSz="1087896"/>
            <a:endParaRPr lang="en-US">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Tree>
    <p:extLst>
      <p:ext uri="{BB962C8B-B14F-4D97-AF65-F5344CB8AC3E}">
        <p14:creationId xmlns:p14="http://schemas.microsoft.com/office/powerpoint/2010/main" val="21139100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620" indent="0">
              <a:buNone/>
              <a:defRPr>
                <a:solidFill>
                  <a:schemeClr val="tx1"/>
                </a:solidFill>
                <a:latin typeface="Segoe UI" panose="020B0502040204020203" pitchFamily="34" charset="0"/>
                <a:cs typeface="Segoe UI" panose="020B0502040204020203" pitchFamily="34" charset="0"/>
              </a:defRPr>
            </a:lvl2pPr>
            <a:lvl3pPr marL="588363" indent="0">
              <a:buNone/>
              <a:defRPr>
                <a:solidFill>
                  <a:schemeClr val="tx1"/>
                </a:solidFill>
                <a:latin typeface="Segoe UI" panose="020B0502040204020203" pitchFamily="34" charset="0"/>
                <a:cs typeface="Segoe UI" panose="020B0502040204020203" pitchFamily="34" charset="0"/>
              </a:defRPr>
            </a:lvl3pPr>
            <a:lvl4pPr marL="869983" indent="0">
              <a:buNone/>
              <a:defRPr>
                <a:solidFill>
                  <a:schemeClr val="tx1"/>
                </a:solidFill>
                <a:latin typeface="Segoe UI" panose="020B0502040204020203" pitchFamily="34" charset="0"/>
                <a:cs typeface="Segoe UI" panose="020B0502040204020203" pitchFamily="34" charset="0"/>
              </a:defRPr>
            </a:lvl4pPr>
            <a:lvl5pPr marL="1105327" indent="0">
              <a:buNone/>
              <a:defRPr>
                <a:solidFill>
                  <a:schemeClr val="tx1"/>
                </a:solidFill>
                <a:latin typeface="Segoe UI" panose="020B0502040204020203" pitchFamily="34" charset="0"/>
                <a:cs typeface="Segoe UI" panose="020B0502040204020203" pitchFamily="34"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6" name="Footer Placeholder 5"/>
          <p:cNvSpPr>
            <a:spLocks noGrp="1"/>
          </p:cNvSpPr>
          <p:nvPr>
            <p:ph type="ftr" sz="quarter" idx="16"/>
          </p:nvPr>
        </p:nvSpPr>
        <p:spPr/>
        <p:txBody>
          <a:bodyPr/>
          <a:lstStyle/>
          <a:p>
            <a:endParaRPr lang="en-US">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59163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8298460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B00E-5222-45EE-A707-1A969F8DDD7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4CFCA5-E46D-4498-A656-49D58DB3F06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3A9813E-6BB7-4222-96B2-E24245E883D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BB41E72-571C-425C-B0C8-16BB69408A20}"/>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6" name="Footer Placeholder 5">
            <a:extLst>
              <a:ext uri="{FF2B5EF4-FFF2-40B4-BE49-F238E27FC236}">
                <a16:creationId xmlns:a16="http://schemas.microsoft.com/office/drawing/2014/main" id="{923E4305-61CB-4F8B-88F8-44F5C6E5EF1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294348A-77EE-4581-9519-9AE9E509ACC2}"/>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1290483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84758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49718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28423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82146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61952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47516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757376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28002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5331316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42336634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C36E-6437-409B-BB35-CD1F6295969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65CBD6D-0285-4B01-990D-78EDB15930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99D7D0-70BA-46C5-8AA8-94393EADE1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580B346-171B-4060-BA31-2A2814FD1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6453742-D565-4D51-99FB-C3F7421BB2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1C38E5F-A30C-4680-B916-14E992D64F42}"/>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8" name="Footer Placeholder 7">
            <a:extLst>
              <a:ext uri="{FF2B5EF4-FFF2-40B4-BE49-F238E27FC236}">
                <a16:creationId xmlns:a16="http://schemas.microsoft.com/office/drawing/2014/main" id="{1110C868-65DE-4417-BDF3-0C2D15C7243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B20C5D1-FF5D-477C-9FC6-47AA02E710D9}"/>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35016289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1C575E-12A5-4122-AF27-983755CCF66B}" type="datetimeFigureOut">
              <a:rPr lang="en-US" smtClean="0"/>
              <a:t>11/24/2018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F741A-1C01-4646-9C21-5079118E9E47}" type="slidenum">
              <a:rPr lang="en-US" smtClean="0"/>
              <a:t>‹#›</a:t>
            </a:fld>
            <a:endParaRPr lang="en-US"/>
          </a:p>
        </p:txBody>
      </p:sp>
    </p:spTree>
    <p:extLst>
      <p:ext uri="{BB962C8B-B14F-4D97-AF65-F5344CB8AC3E}">
        <p14:creationId xmlns:p14="http://schemas.microsoft.com/office/powerpoint/2010/main" val="1970467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4710910"/>
          </a:xfrm>
        </p:spPr>
        <p:txBody>
          <a:bodyPr>
            <a:no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D83B01"/>
                </a:solidFill>
              </a:defRPr>
            </a:lvl1pPr>
          </a:lstStyle>
          <a:p>
            <a:r>
              <a:rPr lang="en-US"/>
              <a:t>Click to edit Master title style</a:t>
            </a:r>
          </a:p>
        </p:txBody>
      </p:sp>
    </p:spTree>
    <p:extLst>
      <p:ext uri="{BB962C8B-B14F-4D97-AF65-F5344CB8AC3E}">
        <p14:creationId xmlns:p14="http://schemas.microsoft.com/office/powerpoint/2010/main" val="3972754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Section Divider">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a:xfrm>
            <a:off x="309643" y="1220788"/>
            <a:ext cx="11577477" cy="4267199"/>
          </a:xfrm>
        </p:spPr>
        <p:txBody>
          <a:bodyPr>
            <a:noAutofit/>
          </a:bodyPr>
          <a:lstStyle>
            <a:lvl1pPr>
              <a:spcAft>
                <a:spcPts val="1800"/>
              </a:spcAft>
              <a:defRPr sz="7498">
                <a:solidFill>
                  <a:schemeClr val="tx1"/>
                </a:solidFill>
                <a:latin typeface="Segoe UI Bold"/>
                <a:cs typeface="Segoe UI Bold"/>
              </a:defRPr>
            </a:lvl1pPr>
            <a:lvl2pPr marL="0" indent="0">
              <a:buNone/>
              <a:defRPr sz="4000">
                <a:solidFill>
                  <a:schemeClr val="tx1"/>
                </a:solidFill>
                <a:latin typeface="Segoe UI Light"/>
                <a:cs typeface="Segoe UI Bold"/>
              </a:defRPr>
            </a:lvl2pPr>
            <a:lvl3pPr>
              <a:defRPr>
                <a:solidFill>
                  <a:srgbClr val="737373"/>
                </a:solidFill>
                <a:latin typeface="Segoe UI Bold"/>
                <a:cs typeface="Segoe UI Bold"/>
              </a:defRPr>
            </a:lvl3pPr>
            <a:lvl4pPr>
              <a:defRPr>
                <a:solidFill>
                  <a:srgbClr val="737373"/>
                </a:solidFill>
                <a:latin typeface="Segoe UI Bold"/>
                <a:cs typeface="Segoe UI Bold"/>
              </a:defRPr>
            </a:lvl4pPr>
            <a:lvl5pPr>
              <a:defRPr>
                <a:solidFill>
                  <a:schemeClr val="tx1"/>
                </a:solidFill>
                <a:latin typeface="Segoe UI Bold"/>
                <a:cs typeface="Segoe UI Bold"/>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950432108"/>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0971BE8-A8C0-42D4-8BDF-061E0949E3EF}" type="datetimeFigureOut">
              <a:rPr lang="en-AU" smtClean="0"/>
              <a:t>24/11/2018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9BA233F-24B0-45A6-8989-465E89DBE4F4}" type="slidenum">
              <a:rPr lang="en-AU" smtClean="0"/>
              <a:t>‹#›</a:t>
            </a:fld>
            <a:endParaRPr lang="en-AU"/>
          </a:p>
        </p:txBody>
      </p:sp>
    </p:spTree>
    <p:extLst>
      <p:ext uri="{BB962C8B-B14F-4D97-AF65-F5344CB8AC3E}">
        <p14:creationId xmlns:p14="http://schemas.microsoft.com/office/powerpoint/2010/main" val="1700818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190494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773121"/>
            <a:ext cx="4161981" cy="131175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1200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212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50049"/>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0911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Content_Lifestyle_4">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7015724" y="582791"/>
            <a:ext cx="4561986" cy="1107996"/>
          </a:xfrm>
        </p:spPr>
        <p:txBody>
          <a:bodyPr wrap="square" lIns="0" tIns="0" rIns="0" bIns="0" anchor="t">
            <a:spAutoFit/>
          </a:bodyPr>
          <a:lstStyle>
            <a:lvl1pPr>
              <a:lnSpc>
                <a:spcPct val="100000"/>
              </a:lnSpc>
              <a:defRPr sz="3600" spc="0">
                <a:latin typeface="+mj-lt"/>
                <a:cs typeface="Segoe UI Light" panose="020B0502040204020203" pitchFamily="34" charset="0"/>
              </a:defRPr>
            </a:lvl1pPr>
          </a:lstStyle>
          <a:p>
            <a:r>
              <a:rPr lang="en-GB" err="1">
                <a:solidFill>
                  <a:srgbClr val="737373"/>
                </a:solidFill>
                <a:latin typeface="Segoe UI Semilight" panose="020B0402040204020203" pitchFamily="34" charset="0"/>
                <a:cs typeface="Segoe UI Semilight" panose="020B0402040204020203" pitchFamily="34" charset="0"/>
              </a:rPr>
              <a:t>Sed</a:t>
            </a:r>
            <a:r>
              <a:rPr lang="en-GB">
                <a:solidFill>
                  <a:srgbClr val="737373"/>
                </a:solidFill>
                <a:latin typeface="Segoe UI Semilight" panose="020B0402040204020203" pitchFamily="34" charset="0"/>
                <a:cs typeface="Segoe UI Semilight" panose="020B0402040204020203" pitchFamily="34" charset="0"/>
              </a:rPr>
              <a:t> </a:t>
            </a:r>
            <a:r>
              <a:rPr lang="en-GB" err="1">
                <a:solidFill>
                  <a:srgbClr val="737373"/>
                </a:solidFill>
                <a:latin typeface="Segoe UI Semilight" panose="020B0402040204020203" pitchFamily="34" charset="0"/>
                <a:cs typeface="Segoe UI Semilight" panose="020B0402040204020203" pitchFamily="34" charset="0"/>
              </a:rPr>
              <a:t>ut</a:t>
            </a:r>
            <a:r>
              <a:rPr lang="en-GB">
                <a:solidFill>
                  <a:srgbClr val="737373"/>
                </a:solidFill>
                <a:latin typeface="Segoe UI Semilight" panose="020B0402040204020203" pitchFamily="34" charset="0"/>
                <a:cs typeface="Segoe UI Semilight" panose="020B0402040204020203" pitchFamily="34" charset="0"/>
              </a:rPr>
              <a:t> </a:t>
            </a:r>
            <a:r>
              <a:rPr lang="en-GB" err="1">
                <a:solidFill>
                  <a:srgbClr val="737373"/>
                </a:solidFill>
                <a:latin typeface="Segoe UI Semilight" panose="020B0402040204020203" pitchFamily="34" charset="0"/>
                <a:cs typeface="Segoe UI Semilight" panose="020B0402040204020203" pitchFamily="34" charset="0"/>
              </a:rPr>
              <a:t>perspiciatis</a:t>
            </a:r>
            <a:r>
              <a:rPr lang="en-GB">
                <a:solidFill>
                  <a:srgbClr val="737373"/>
                </a:solidFill>
                <a:latin typeface="Segoe UI Semilight" panose="020B0402040204020203" pitchFamily="34" charset="0"/>
                <a:cs typeface="Segoe UI Semilight" panose="020B0402040204020203" pitchFamily="34" charset="0"/>
              </a:rPr>
              <a:t> </a:t>
            </a:r>
            <a:r>
              <a:rPr lang="en-GB" err="1">
                <a:solidFill>
                  <a:srgbClr val="737373"/>
                </a:solidFill>
                <a:latin typeface="Segoe UI Semilight" panose="020B0402040204020203" pitchFamily="34" charset="0"/>
                <a:cs typeface="Segoe UI Semilight" panose="020B0402040204020203" pitchFamily="34" charset="0"/>
              </a:rPr>
              <a:t>unde</a:t>
            </a:r>
            <a:endParaRPr lang="en-GB">
              <a:solidFill>
                <a:srgbClr val="737373"/>
              </a:solidFill>
              <a:latin typeface="Segoe UI Semilight" panose="020B0402040204020203" pitchFamily="34" charset="0"/>
              <a:cs typeface="Segoe UI Semilight" panose="020B0402040204020203" pitchFamily="34" charset="0"/>
            </a:endParaRPr>
          </a:p>
        </p:txBody>
      </p:sp>
      <p:sp>
        <p:nvSpPr>
          <p:cNvPr id="7" name="Text Placeholder 2"/>
          <p:cNvSpPr>
            <a:spLocks noGrp="1"/>
          </p:cNvSpPr>
          <p:nvPr>
            <p:ph type="body" sz="quarter" idx="10" hasCustomPrompt="1"/>
          </p:nvPr>
        </p:nvSpPr>
        <p:spPr>
          <a:xfrm>
            <a:off x="7015724" y="2475816"/>
            <a:ext cx="4561987" cy="3670620"/>
          </a:xfrm>
        </p:spPr>
        <p:txBody>
          <a:bodyPr wrap="square" lIns="0" tIns="0" rIns="0" bIns="0" numCol="1">
            <a:spAutoFit/>
          </a:bodyPr>
          <a:lstStyle>
            <a:lvl1pPr marL="174196" indent="-174196" algn="l">
              <a:lnSpc>
                <a:spcPct val="120000"/>
              </a:lnSpc>
              <a:buFont typeface="Arial" charset="0"/>
              <a:buChar char="•"/>
              <a:defRPr sz="1500">
                <a:latin typeface="+mn-lt"/>
              </a:defRPr>
            </a:lvl1pPr>
          </a:lstStyle>
          <a:p>
            <a:r>
              <a:rPr lang="en-GB" b="1">
                <a:solidFill>
                  <a:srgbClr val="737373"/>
                </a:solidFill>
                <a:latin typeface="Segoe UI Semibold" panose="020B0702040204020203" pitchFamily="34" charset="0"/>
                <a:cs typeface="Segoe UI Semibold" panose="020B0702040204020203" pitchFamily="34" charset="0"/>
              </a:rPr>
              <a:t>Lorem ipsum </a:t>
            </a:r>
            <a:r>
              <a:rPr lang="en-GB" b="1" err="1">
                <a:solidFill>
                  <a:srgbClr val="737373"/>
                </a:solidFill>
                <a:latin typeface="Segoe UI Semibold" panose="020B0702040204020203" pitchFamily="34" charset="0"/>
                <a:cs typeface="Segoe UI Semibold" panose="020B0702040204020203" pitchFamily="34" charset="0"/>
              </a:rPr>
              <a:t>dolor</a:t>
            </a:r>
            <a:r>
              <a:rPr lang="en-GB" b="1">
                <a:solidFill>
                  <a:srgbClr val="737373"/>
                </a:solidFill>
                <a:latin typeface="Segoe UI Semibold" panose="020B0702040204020203" pitchFamily="34" charset="0"/>
                <a:cs typeface="Segoe UI Semibold" panose="020B0702040204020203" pitchFamily="34" charset="0"/>
              </a:rPr>
              <a:t> sit </a:t>
            </a:r>
            <a:r>
              <a:rPr lang="en-GB" b="1" err="1">
                <a:solidFill>
                  <a:srgbClr val="737373"/>
                </a:solidFill>
                <a:latin typeface="Segoe UI Semibold" panose="020B0702040204020203" pitchFamily="34" charset="0"/>
                <a:cs typeface="Segoe UI Semibold" panose="020B0702040204020203" pitchFamily="34" charset="0"/>
              </a:rPr>
              <a:t>amet</a:t>
            </a:r>
            <a:endParaRPr lang="en-GB" b="1">
              <a:solidFill>
                <a:srgbClr val="737373"/>
              </a:solidFill>
              <a:latin typeface="Segoe UI Semibold" panose="020B0702040204020203" pitchFamily="34" charset="0"/>
              <a:cs typeface="Segoe UI Semibold" panose="020B0702040204020203" pitchFamily="34" charset="0"/>
            </a:endParaRPr>
          </a:p>
          <a:p>
            <a:r>
              <a:rPr lang="en-GB" err="1">
                <a:solidFill>
                  <a:srgbClr val="737373"/>
                </a:solidFill>
                <a:latin typeface="+mj-lt"/>
              </a:rPr>
              <a:t>Consetetur</a:t>
            </a:r>
            <a:r>
              <a:rPr lang="en-GB">
                <a:solidFill>
                  <a:srgbClr val="737373"/>
                </a:solidFill>
                <a:latin typeface="+mj-lt"/>
              </a:rPr>
              <a:t> </a:t>
            </a:r>
            <a:r>
              <a:rPr lang="en-GB" err="1">
                <a:solidFill>
                  <a:srgbClr val="737373"/>
                </a:solidFill>
                <a:latin typeface="+mj-lt"/>
              </a:rPr>
              <a:t>sadipscing</a:t>
            </a:r>
            <a:r>
              <a:rPr lang="en-GB">
                <a:solidFill>
                  <a:srgbClr val="737373"/>
                </a:solidFill>
                <a:latin typeface="+mj-lt"/>
              </a:rPr>
              <a:t> </a:t>
            </a:r>
            <a:r>
              <a:rPr lang="en-GB" err="1">
                <a:solidFill>
                  <a:srgbClr val="737373"/>
                </a:solidFill>
                <a:latin typeface="+mj-lt"/>
              </a:rPr>
              <a:t>elitr</a:t>
            </a:r>
            <a:r>
              <a:rPr lang="en-GB">
                <a:solidFill>
                  <a:srgbClr val="737373"/>
                </a:solidFill>
                <a:latin typeface="+mj-lt"/>
              </a:rPr>
              <a:t>, </a:t>
            </a:r>
            <a:r>
              <a:rPr lang="en-GB" err="1">
                <a:solidFill>
                  <a:srgbClr val="737373"/>
                </a:solidFill>
                <a:latin typeface="+mj-lt"/>
              </a:rPr>
              <a:t>sed</a:t>
            </a:r>
            <a:r>
              <a:rPr lang="en-GB">
                <a:solidFill>
                  <a:srgbClr val="737373"/>
                </a:solidFill>
                <a:latin typeface="+mj-lt"/>
              </a:rPr>
              <a:t> </a:t>
            </a:r>
            <a:r>
              <a:rPr lang="en-GB" err="1">
                <a:solidFill>
                  <a:srgbClr val="737373"/>
                </a:solidFill>
                <a:latin typeface="+mj-lt"/>
              </a:rPr>
              <a:t>diam</a:t>
            </a:r>
            <a:r>
              <a:rPr lang="en-GB">
                <a:solidFill>
                  <a:srgbClr val="737373"/>
                </a:solidFill>
                <a:latin typeface="+mj-lt"/>
              </a:rPr>
              <a:t> </a:t>
            </a:r>
            <a:r>
              <a:rPr lang="en-GB" err="1">
                <a:solidFill>
                  <a:srgbClr val="737373"/>
                </a:solidFill>
                <a:latin typeface="+mj-lt"/>
              </a:rPr>
              <a:t>nonumy</a:t>
            </a:r>
            <a:r>
              <a:rPr lang="en-GB">
                <a:solidFill>
                  <a:srgbClr val="737373"/>
                </a:solidFill>
                <a:latin typeface="+mj-lt"/>
              </a:rPr>
              <a:t> </a:t>
            </a:r>
            <a:r>
              <a:rPr lang="en-GB" err="1">
                <a:solidFill>
                  <a:srgbClr val="737373"/>
                </a:solidFill>
                <a:latin typeface="+mj-lt"/>
              </a:rPr>
              <a:t>eirmod</a:t>
            </a:r>
            <a:r>
              <a:rPr lang="en-GB">
                <a:solidFill>
                  <a:srgbClr val="737373"/>
                </a:solidFill>
                <a:latin typeface="+mj-lt"/>
              </a:rPr>
              <a:t> </a:t>
            </a:r>
            <a:r>
              <a:rPr lang="en-GB" err="1">
                <a:solidFill>
                  <a:srgbClr val="737373"/>
                </a:solidFill>
                <a:latin typeface="+mj-lt"/>
              </a:rPr>
              <a:t>tempor</a:t>
            </a:r>
            <a:r>
              <a:rPr lang="en-GB">
                <a:solidFill>
                  <a:srgbClr val="737373"/>
                </a:solidFill>
                <a:latin typeface="+mj-lt"/>
              </a:rPr>
              <a:t> </a:t>
            </a:r>
            <a:r>
              <a:rPr lang="en-GB" err="1">
                <a:solidFill>
                  <a:srgbClr val="737373"/>
                </a:solidFill>
                <a:latin typeface="+mj-lt"/>
              </a:rPr>
              <a:t>invidunt</a:t>
            </a:r>
            <a:r>
              <a:rPr lang="en-GB">
                <a:solidFill>
                  <a:srgbClr val="737373"/>
                </a:solidFill>
                <a:latin typeface="+mj-lt"/>
              </a:rPr>
              <a:t> </a:t>
            </a:r>
            <a:r>
              <a:rPr lang="en-GB" err="1">
                <a:solidFill>
                  <a:srgbClr val="737373"/>
                </a:solidFill>
                <a:latin typeface="+mj-lt"/>
              </a:rPr>
              <a:t>ut</a:t>
            </a:r>
            <a:r>
              <a:rPr lang="en-GB">
                <a:solidFill>
                  <a:srgbClr val="737373"/>
                </a:solidFill>
                <a:latin typeface="+mj-lt"/>
              </a:rPr>
              <a:t> </a:t>
            </a:r>
            <a:r>
              <a:rPr lang="en-GB" err="1">
                <a:solidFill>
                  <a:srgbClr val="737373"/>
                </a:solidFill>
                <a:latin typeface="+mj-lt"/>
              </a:rPr>
              <a:t>labore</a:t>
            </a:r>
            <a:r>
              <a:rPr lang="en-GB">
                <a:solidFill>
                  <a:srgbClr val="737373"/>
                </a:solidFill>
                <a:latin typeface="+mj-lt"/>
              </a:rPr>
              <a:t> et </a:t>
            </a:r>
            <a:r>
              <a:rPr lang="en-GB" err="1">
                <a:solidFill>
                  <a:srgbClr val="737373"/>
                </a:solidFill>
                <a:latin typeface="+mj-lt"/>
              </a:rPr>
              <a:t>dolore</a:t>
            </a:r>
            <a:r>
              <a:rPr lang="en-GB">
                <a:solidFill>
                  <a:srgbClr val="737373"/>
                </a:solidFill>
                <a:latin typeface="+mj-lt"/>
              </a:rPr>
              <a:t> magna </a:t>
            </a:r>
            <a:r>
              <a:rPr lang="en-GB" err="1">
                <a:solidFill>
                  <a:srgbClr val="737373"/>
                </a:solidFill>
                <a:latin typeface="+mj-lt"/>
              </a:rPr>
              <a:t>aliquyam</a:t>
            </a:r>
            <a:r>
              <a:rPr lang="en-GB">
                <a:solidFill>
                  <a:srgbClr val="737373"/>
                </a:solidFill>
                <a:latin typeface="+mj-lt"/>
              </a:rPr>
              <a:t> </a:t>
            </a:r>
            <a:r>
              <a:rPr lang="en-GB" err="1">
                <a:solidFill>
                  <a:srgbClr val="737373"/>
                </a:solidFill>
                <a:latin typeface="+mj-lt"/>
              </a:rPr>
              <a:t>erat</a:t>
            </a:r>
            <a:r>
              <a:rPr lang="en-GB">
                <a:solidFill>
                  <a:srgbClr val="737373"/>
                </a:solidFill>
                <a:latin typeface="+mj-lt"/>
              </a:rPr>
              <a:t>, </a:t>
            </a:r>
            <a:r>
              <a:rPr lang="en-GB" err="1">
                <a:solidFill>
                  <a:srgbClr val="737373"/>
                </a:solidFill>
                <a:latin typeface="+mj-lt"/>
              </a:rPr>
              <a:t>sed</a:t>
            </a:r>
            <a:r>
              <a:rPr lang="en-GB">
                <a:solidFill>
                  <a:srgbClr val="737373"/>
                </a:solidFill>
                <a:latin typeface="+mj-lt"/>
              </a:rPr>
              <a:t> </a:t>
            </a:r>
            <a:r>
              <a:rPr lang="en-GB" err="1">
                <a:solidFill>
                  <a:srgbClr val="737373"/>
                </a:solidFill>
                <a:latin typeface="+mj-lt"/>
              </a:rPr>
              <a:t>diam</a:t>
            </a:r>
            <a:r>
              <a:rPr lang="en-GB">
                <a:solidFill>
                  <a:srgbClr val="737373"/>
                </a:solidFill>
                <a:latin typeface="+mj-lt"/>
              </a:rPr>
              <a:t> </a:t>
            </a:r>
            <a:r>
              <a:rPr lang="en-GB" err="1">
                <a:solidFill>
                  <a:srgbClr val="737373"/>
                </a:solidFill>
                <a:latin typeface="+mj-lt"/>
              </a:rPr>
              <a:t>voluptua</a:t>
            </a:r>
            <a:r>
              <a:rPr lang="en-GB">
                <a:solidFill>
                  <a:srgbClr val="737373"/>
                </a:solidFill>
                <a:latin typeface="+mj-lt"/>
              </a:rPr>
              <a:t>. At </a:t>
            </a:r>
            <a:r>
              <a:rPr lang="en-GB" err="1">
                <a:solidFill>
                  <a:srgbClr val="737373"/>
                </a:solidFill>
                <a:latin typeface="+mj-lt"/>
              </a:rPr>
              <a:t>vero</a:t>
            </a:r>
            <a:r>
              <a:rPr lang="en-GB">
                <a:solidFill>
                  <a:srgbClr val="737373"/>
                </a:solidFill>
                <a:latin typeface="+mj-lt"/>
              </a:rPr>
              <a:t> </a:t>
            </a:r>
            <a:r>
              <a:rPr lang="en-GB" err="1">
                <a:solidFill>
                  <a:srgbClr val="737373"/>
                </a:solidFill>
                <a:latin typeface="+mj-lt"/>
              </a:rPr>
              <a:t>eos</a:t>
            </a:r>
            <a:r>
              <a:rPr lang="en-GB">
                <a:solidFill>
                  <a:srgbClr val="737373"/>
                </a:solidFill>
                <a:latin typeface="+mj-lt"/>
              </a:rPr>
              <a:t> et </a:t>
            </a:r>
            <a:r>
              <a:rPr lang="en-GB" err="1">
                <a:solidFill>
                  <a:srgbClr val="737373"/>
                </a:solidFill>
                <a:latin typeface="+mj-lt"/>
              </a:rPr>
              <a:t>accusam</a:t>
            </a:r>
            <a:r>
              <a:rPr lang="en-GB">
                <a:solidFill>
                  <a:srgbClr val="737373"/>
                </a:solidFill>
                <a:latin typeface="+mj-lt"/>
              </a:rPr>
              <a:t> et </a:t>
            </a:r>
            <a:r>
              <a:rPr lang="en-GB" err="1">
                <a:solidFill>
                  <a:srgbClr val="737373"/>
                </a:solidFill>
                <a:latin typeface="+mj-lt"/>
              </a:rPr>
              <a:t>justo</a:t>
            </a:r>
            <a:r>
              <a:rPr lang="en-GB">
                <a:solidFill>
                  <a:srgbClr val="737373"/>
                </a:solidFill>
                <a:latin typeface="+mj-lt"/>
              </a:rPr>
              <a:t> duo </a:t>
            </a:r>
            <a:r>
              <a:rPr lang="en-GB" err="1">
                <a:solidFill>
                  <a:srgbClr val="737373"/>
                </a:solidFill>
                <a:latin typeface="+mj-lt"/>
              </a:rPr>
              <a:t>dolores</a:t>
            </a:r>
            <a:r>
              <a:rPr lang="en-GB">
                <a:solidFill>
                  <a:srgbClr val="737373"/>
                </a:solidFill>
                <a:latin typeface="+mj-lt"/>
              </a:rPr>
              <a:t> et </a:t>
            </a:r>
            <a:r>
              <a:rPr lang="en-GB" err="1">
                <a:solidFill>
                  <a:srgbClr val="737373"/>
                </a:solidFill>
                <a:latin typeface="+mj-lt"/>
              </a:rPr>
              <a:t>ea</a:t>
            </a:r>
            <a:r>
              <a:rPr lang="en-GB">
                <a:solidFill>
                  <a:srgbClr val="737373"/>
                </a:solidFill>
                <a:latin typeface="+mj-lt"/>
              </a:rPr>
              <a:t> </a:t>
            </a:r>
            <a:r>
              <a:rPr lang="en-GB" err="1">
                <a:solidFill>
                  <a:srgbClr val="737373"/>
                </a:solidFill>
                <a:latin typeface="+mj-lt"/>
              </a:rPr>
              <a:t>rebum</a:t>
            </a:r>
            <a:r>
              <a:rPr lang="en-GB">
                <a:solidFill>
                  <a:srgbClr val="737373"/>
                </a:solidFill>
                <a:latin typeface="+mj-lt"/>
              </a:rPr>
              <a:t>. </a:t>
            </a:r>
          </a:p>
          <a:p>
            <a:pPr marL="177697" indent="-177697">
              <a:buFont typeface="Arial" charset="0"/>
              <a:buChar char="•"/>
            </a:pPr>
            <a:endParaRPr lang="en-GB">
              <a:solidFill>
                <a:srgbClr val="737373"/>
              </a:solidFill>
              <a:latin typeface="+mj-lt"/>
            </a:endParaRPr>
          </a:p>
          <a:p>
            <a:endParaRPr lang="en-GB">
              <a:latin typeface="+mj-lt"/>
            </a:endParaRPr>
          </a:p>
          <a:p>
            <a:endParaRPr lang="en-GB">
              <a:latin typeface="+mj-lt"/>
            </a:endParaRPr>
          </a:p>
          <a:p>
            <a:endParaRPr lang="en-GB">
              <a:latin typeface="+mj-lt"/>
            </a:endParaRPr>
          </a:p>
        </p:txBody>
      </p:sp>
    </p:spTree>
    <p:extLst>
      <p:ext uri="{BB962C8B-B14F-4D97-AF65-F5344CB8AC3E}">
        <p14:creationId xmlns:p14="http://schemas.microsoft.com/office/powerpoint/2010/main" val="212099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B30F-C66F-41A1-8857-9BEB51079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F754E6-B849-498A-95E1-0A1E69BC6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37E04-0435-4242-8E2F-4D0E27345708}"/>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FEFA9780-642F-45B6-A0FB-4DF4FD111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07B78-808C-4484-B112-6622FE864E8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986885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EEA0-6CDF-4747-B5E5-B2657218F84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A6DB773-1156-46B2-A7CE-DB8EC55E7838}"/>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4" name="Footer Placeholder 3">
            <a:extLst>
              <a:ext uri="{FF2B5EF4-FFF2-40B4-BE49-F238E27FC236}">
                <a16:creationId xmlns:a16="http://schemas.microsoft.com/office/drawing/2014/main" id="{F4771F07-5759-4F51-AACD-27B6D66404B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4EDDCFC-3453-4389-8631-8AB1CBF79228}"/>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37848109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0C81-D569-493D-9521-B42A48D8A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749F7-937D-409D-857E-E9814CBC0C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3122E6-84F3-4D49-845E-D3D8CD5F155D}"/>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AD3914A0-E948-48B3-9CB1-C74E7DFE7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B9418-2B69-49AB-8BC8-1E2FCF039BD4}"/>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0225982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83A9-FB7B-40D5-8419-34F6B15348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4B48F7-9280-44B0-A6FD-6779D6BB1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A2B223-0734-4471-856E-BA03CA5F624A}"/>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C9DCA4FC-CF9B-4A58-BB0E-FE0799D2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F3D36-DF3E-4119-9580-F03724F79623}"/>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25555803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567C-FEB4-4561-AAFB-4F638C1C6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9F8218-5133-4637-A9DA-B1DA82BA9B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06D578-07D0-4764-AF00-376E574382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600DC-14A9-4B3E-ADD0-E204A116901F}"/>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D0D20F14-87C0-4496-8F73-599380B54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F43C3-A898-4898-A267-46752DB0191A}"/>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1175038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F462-C3B2-406C-9918-D865EF2A5B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C8D3CF-E24B-48CC-AA18-B83AB260C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6A24F3-896A-4597-B37E-0FD1AE00FC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4793CC-101F-4E57-9627-0C968ED68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BD2E9-4E54-44E5-9557-3D882B96C0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E3B031-227E-4DB1-B05B-38FBF388BBB2}"/>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8" name="Footer Placeholder 7">
            <a:extLst>
              <a:ext uri="{FF2B5EF4-FFF2-40B4-BE49-F238E27FC236}">
                <a16:creationId xmlns:a16="http://schemas.microsoft.com/office/drawing/2014/main" id="{DA7F7848-C95B-4EE0-B14A-9875DCAE8C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CFF175-4106-4EAE-A9DC-D32AB7529440}"/>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9529726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35B5-BD5E-4871-95EF-C373563026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50081F-A5EB-461F-9BDD-E3C6A1F075D7}"/>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4" name="Footer Placeholder 3">
            <a:extLst>
              <a:ext uri="{FF2B5EF4-FFF2-40B4-BE49-F238E27FC236}">
                <a16:creationId xmlns:a16="http://schemas.microsoft.com/office/drawing/2014/main" id="{6C0CF9D6-6B36-4D81-95F4-1BFEEC4C5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AF9CA-CCE2-4C93-A407-2A5CD72C96B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40972096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FDC7F-DA9D-455D-B2D5-7AF51FD94679}"/>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3" name="Footer Placeholder 2">
            <a:extLst>
              <a:ext uri="{FF2B5EF4-FFF2-40B4-BE49-F238E27FC236}">
                <a16:creationId xmlns:a16="http://schemas.microsoft.com/office/drawing/2014/main" id="{EF2450B2-23E1-44E3-8A2D-118A7392ED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7E0FD-13A1-4756-8449-A31A14F1DADD}"/>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5858090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55B1-DA0B-439B-8870-94E28469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1E7642-92B1-4E9C-98AE-947626D0C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65FEB0-A9DC-4EA5-A0E2-36E3ADF6E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859779-219B-4639-8D04-5A36BDEBB38E}"/>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383187B0-A469-4FBC-9DBE-10DF68DF9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36B74-E1E8-4545-94CA-74B16A090776}"/>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6235772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39C0-39C2-46F6-85BA-56B00388D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95CA4E-2E5D-4580-A7AF-873C75327D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623731-1C8C-48AD-BCF4-D1E08880E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EFE875-CFA2-4E4A-BD9C-D2432F7688FF}"/>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DCFCDC05-3373-4FC5-A965-6058083E18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83694-0D0D-4CB6-82C5-FF61F776A62C}"/>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6568109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87B8-60CF-4A87-B183-859B02709C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B5FE91-FC00-4754-B1E5-7EABBC2967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85419-C7DF-48A7-B0C7-CAB62B779303}"/>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49DA1C52-06F0-4418-B737-28AD64B53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10D0A-FDCC-468D-A10A-28C84C856520}"/>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2192925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14820-0FB4-409E-B442-4470BC3AD6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38EBB6-2667-4E16-94DA-1522438FCC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D9A41-8D4C-4606-971E-2A105FF1B0D5}"/>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14213ACA-8445-4FE9-8243-33EEC886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8C7E9-EBE5-49B3-B050-7DA2250F74A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489677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3CF16C-AB25-40B9-8B22-22376EEDDD38}"/>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3" name="Footer Placeholder 2">
            <a:extLst>
              <a:ext uri="{FF2B5EF4-FFF2-40B4-BE49-F238E27FC236}">
                <a16:creationId xmlns:a16="http://schemas.microsoft.com/office/drawing/2014/main" id="{F91AF1A0-0004-4BE8-8A08-FCD33765F59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CE771EC-9056-4612-8EB3-D6ADFB8109E4}"/>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3153164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7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5682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72109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9510129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9593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6540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92A58-7C43-4EC1-8069-1C2D3B694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F3C8A4-02E5-40CF-B6BA-C9298DB207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F252FC7-765C-4709-A0DB-7AC9AD882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042ED-1DB5-4A44-A6A9-20962FCE7C62}"/>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6" name="Footer Placeholder 5">
            <a:extLst>
              <a:ext uri="{FF2B5EF4-FFF2-40B4-BE49-F238E27FC236}">
                <a16:creationId xmlns:a16="http://schemas.microsoft.com/office/drawing/2014/main" id="{3DCE202D-DDDE-4AE5-918A-861CD7F4574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070F81A-B3DE-4449-B8F4-836B1E3C4FB0}"/>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228042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86D5-A140-43F8-96B0-263DEAF38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5E59219-274A-4AFB-A170-2E2B26E3F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950AA46-34CE-4FE3-B036-5F3B3BC1F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F39F2-23B6-4696-840B-D3ECC22C2F95}"/>
              </a:ext>
            </a:extLst>
          </p:cNvPr>
          <p:cNvSpPr>
            <a:spLocks noGrp="1"/>
          </p:cNvSpPr>
          <p:nvPr>
            <p:ph type="dt" sz="half" idx="10"/>
          </p:nvPr>
        </p:nvSpPr>
        <p:spPr/>
        <p:txBody>
          <a:bodyPr/>
          <a:lstStyle/>
          <a:p>
            <a:fld id="{AF73B091-6B30-4044-B061-ECF5BA3B3BA4}" type="datetimeFigureOut">
              <a:rPr lang="en-AU" smtClean="0"/>
              <a:t>24/11/2018</a:t>
            </a:fld>
            <a:endParaRPr lang="en-AU"/>
          </a:p>
        </p:txBody>
      </p:sp>
      <p:sp>
        <p:nvSpPr>
          <p:cNvPr id="6" name="Footer Placeholder 5">
            <a:extLst>
              <a:ext uri="{FF2B5EF4-FFF2-40B4-BE49-F238E27FC236}">
                <a16:creationId xmlns:a16="http://schemas.microsoft.com/office/drawing/2014/main" id="{D43A99D2-9B66-4300-8946-6A7FA165C0E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29F78BC-7CAF-4721-AB2C-413DD2A6EBC9}"/>
              </a:ext>
            </a:extLst>
          </p:cNvPr>
          <p:cNvSpPr>
            <a:spLocks noGrp="1"/>
          </p:cNvSpPr>
          <p:nvPr>
            <p:ph type="sldNum" sz="quarter" idx="12"/>
          </p:nvPr>
        </p:nvSpPr>
        <p:spPr/>
        <p:txBody>
          <a:bodyPr/>
          <a:lstStyle/>
          <a:p>
            <a:fld id="{508BCA18-7087-42DB-9DB6-7A69B6D06224}" type="slidenum">
              <a:rPr lang="en-AU" smtClean="0"/>
              <a:t>‹#›</a:t>
            </a:fld>
            <a:endParaRPr lang="en-AU"/>
          </a:p>
        </p:txBody>
      </p:sp>
    </p:spTree>
    <p:extLst>
      <p:ext uri="{BB962C8B-B14F-4D97-AF65-F5344CB8AC3E}">
        <p14:creationId xmlns:p14="http://schemas.microsoft.com/office/powerpoint/2010/main" val="4007480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heme" Target="../theme/theme3.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oleObject" Target="../embeddings/oleObject2.bin"/><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tags" Target="../tags/tag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vmlDrawing" Target="../drawings/vmlDrawing2.vml"/><Relationship Id="rId30"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theme" Target="../theme/theme4.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297A1D-C79F-425A-B6D5-25BB85C632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2B5D174-789C-442A-890C-40DEC3585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B50121F-7CB9-42FA-8257-10AE84400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73B091-6B30-4044-B061-ECF5BA3B3BA4}" type="datetimeFigureOut">
              <a:rPr lang="en-AU" smtClean="0"/>
              <a:t>24/11/2018</a:t>
            </a:fld>
            <a:endParaRPr lang="en-AU"/>
          </a:p>
        </p:txBody>
      </p:sp>
      <p:sp>
        <p:nvSpPr>
          <p:cNvPr id="5" name="Footer Placeholder 4">
            <a:extLst>
              <a:ext uri="{FF2B5EF4-FFF2-40B4-BE49-F238E27FC236}">
                <a16:creationId xmlns:a16="http://schemas.microsoft.com/office/drawing/2014/main" id="{FB16B014-92B2-4FDE-9504-1D8C4485DC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6F970D5-5AF8-4F64-AF39-8872F792E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BCA18-7087-42DB-9DB6-7A69B6D06224}" type="slidenum">
              <a:rPr lang="en-AU" smtClean="0"/>
              <a:t>‹#›</a:t>
            </a:fld>
            <a:endParaRPr lang="en-AU"/>
          </a:p>
        </p:txBody>
      </p:sp>
    </p:spTree>
    <p:extLst>
      <p:ext uri="{BB962C8B-B14F-4D97-AF65-F5344CB8AC3E}">
        <p14:creationId xmlns:p14="http://schemas.microsoft.com/office/powerpoint/2010/main" val="799878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9837988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8"/>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29" imgW="383" imgH="384" progId="TCLayout.ActiveDocument.1">
                  <p:embed/>
                </p:oleObj>
              </mc:Choice>
              <mc:Fallback>
                <p:oleObj name="think-cell Slide" r:id="rId29" imgW="383" imgH="384" progId="TCLayout.ActiveDocument.1">
                  <p:embed/>
                  <p:pic>
                    <p:nvPicPr>
                      <p:cNvPr id="3" name="Object 2" hidden="1"/>
                      <p:cNvPicPr/>
                      <p:nvPr/>
                    </p:nvPicPr>
                    <p:blipFill>
                      <a:blip r:embed="rId30"/>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Tree>
    <p:extLst>
      <p:ext uri="{BB962C8B-B14F-4D97-AF65-F5344CB8AC3E}">
        <p14:creationId xmlns:p14="http://schemas.microsoft.com/office/powerpoint/2010/main" val="33530352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B5131-011D-41CD-9837-3EA9BDC5B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B48E9F-35EB-45E0-90F7-62F80C5A1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85F27-7AED-4E5A-968B-590E5EDAA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DDEB4BAD-DBC7-4C4C-9BC2-548C4A150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E3DC34-1977-4F56-A2D1-32CEF68DF5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E9794-F691-4AEF-ADCE-561F6DA0AD5C}" type="slidenum">
              <a:rPr lang="en-US" smtClean="0"/>
              <a:t>‹#›</a:t>
            </a:fld>
            <a:endParaRPr lang="en-US"/>
          </a:p>
        </p:txBody>
      </p:sp>
    </p:spTree>
    <p:extLst>
      <p:ext uri="{BB962C8B-B14F-4D97-AF65-F5344CB8AC3E}">
        <p14:creationId xmlns:p14="http://schemas.microsoft.com/office/powerpoint/2010/main" val="280161431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hyperlink" Target="https://www.accenture.com/lv-en/_acnmedia/PDF-33/Accenture-Why-AI-is-the-Future-of-Growth.pdf" TargetMode="External"/><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JP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40814E-1F84-1D40-8081-25264F92B844}"/>
              </a:ext>
            </a:extLst>
          </p:cNvPr>
          <p:cNvSpPr txBox="1">
            <a:spLocks/>
          </p:cNvSpPr>
          <p:nvPr/>
        </p:nvSpPr>
        <p:spPr bwMode="auto">
          <a:xfrm>
            <a:off x="207176" y="404792"/>
            <a:ext cx="6661138" cy="1792850"/>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4800" b="0" kern="1200" cap="none" spc="-10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1" u="none" strike="noStrike" kern="1200" cap="none" spc="-10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All you need to know about AI and ML</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1" u="none" strike="noStrike" kern="1200" cap="none" spc="-10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4705" b="0" i="0" u="none" strike="noStrike" kern="1200" cap="none" spc="-100" normalizeH="0" baseline="0" noProof="0" dirty="0">
                <a:ln w="3175">
                  <a:noFill/>
                </a:ln>
                <a:solidFill>
                  <a:prstClr val="white"/>
                </a:solidFill>
                <a:effectLst/>
                <a:uLnTx/>
                <a:uFillTx/>
                <a:latin typeface="Calibri Light" panose="020F0302020204030204"/>
                <a:ea typeface="+mn-ea"/>
                <a:cs typeface="Segoe UI" pitchFamily="34" charset="0"/>
              </a:rPr>
            </a:br>
            <a:r>
              <a:rPr kumimoji="0" lang="en-US" sz="2353" b="0" i="0"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rPr>
              <a:t>Mutaz Abu Ghazaleh</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rPr>
              <a:t>Data &amp; AI Solution Architect</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353" b="0" i="0"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rPr>
              <a:t>Rita Arrigo</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rPr>
              <a:t>Chief Digital Advisor</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353" b="0" i="0"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rPr>
              <a:t>UN/CONF Melbourne 2018</a:t>
            </a:r>
            <a:endParaRPr kumimoji="0" lang="en-US" sz="4705" b="0" i="0"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100509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383">
            <a:extLst>
              <a:ext uri="{FF2B5EF4-FFF2-40B4-BE49-F238E27FC236}">
                <a16:creationId xmlns:a16="http://schemas.microsoft.com/office/drawing/2014/main" id="{5E5A0BBD-381E-4F68-9EE3-78D5DAFA0E02}"/>
              </a:ext>
            </a:extLst>
          </p:cNvPr>
          <p:cNvSpPr/>
          <p:nvPr/>
        </p:nvSpPr>
        <p:spPr>
          <a:xfrm>
            <a:off x="491421" y="2463395"/>
            <a:ext cx="3247788" cy="1280944"/>
          </a:xfrm>
          <a:prstGeom prst="roundRect">
            <a:avLst>
              <a:gd name="adj" fmla="val 0"/>
            </a:avLst>
          </a:prstGeom>
          <a:solidFill>
            <a:srgbClr val="FF8C00"/>
          </a:solidFill>
          <a:ln w="10795" cap="flat" cmpd="sng" algn="ctr">
            <a:noFill/>
            <a:prstDash val="solid"/>
          </a:ln>
          <a:effectLst/>
        </p:spPr>
        <p:txBody>
          <a:bodyPr lIns="45706" tIns="182828" rIns="45706" rtlCol="0" anchor="t"/>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300" b="0" i="0" u="none" strike="noStrike" kern="0" cap="none" spc="0" normalizeH="0" baseline="0" noProof="0">
                <a:ln>
                  <a:noFill/>
                </a:ln>
                <a:solidFill>
                  <a:srgbClr val="FFFFFF"/>
                </a:solidFill>
                <a:effectLst/>
                <a:uLnTx/>
                <a:uFillTx/>
                <a:latin typeface="Segoe UI"/>
                <a:ea typeface="+mn-ea"/>
                <a:cs typeface="+mn-cs"/>
              </a:rPr>
              <a:t>An AI system can take action through technologies such as expert systems and inference engines or undertake actions in the physical world. </a:t>
            </a:r>
          </a:p>
        </p:txBody>
      </p:sp>
      <p:sp>
        <p:nvSpPr>
          <p:cNvPr id="11" name="Rectangle 10">
            <a:extLst>
              <a:ext uri="{FF2B5EF4-FFF2-40B4-BE49-F238E27FC236}">
                <a16:creationId xmlns:a16="http://schemas.microsoft.com/office/drawing/2014/main" id="{6B02CDF9-4FBA-4507-99DC-7F46DBA6AB1C}"/>
              </a:ext>
            </a:extLst>
          </p:cNvPr>
          <p:cNvSpPr/>
          <p:nvPr/>
        </p:nvSpPr>
        <p:spPr>
          <a:xfrm>
            <a:off x="1856705" y="1361315"/>
            <a:ext cx="514812" cy="343443"/>
          </a:xfrm>
          <a:prstGeom prst="rect">
            <a:avLst/>
          </a:prstGeom>
        </p:spPr>
        <p:txBody>
          <a:bodyPr wrap="non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srgbClr val="FF8C00"/>
                </a:solidFill>
                <a:effectLst/>
                <a:uLnTx/>
                <a:uFillTx/>
                <a:latin typeface="Segoe UI"/>
                <a:ea typeface="+mn-ea"/>
                <a:cs typeface="+mn-cs"/>
              </a:rPr>
              <a:t>Act</a:t>
            </a:r>
          </a:p>
        </p:txBody>
      </p:sp>
      <p:grpSp>
        <p:nvGrpSpPr>
          <p:cNvPr id="12" name="Group 11">
            <a:extLst>
              <a:ext uri="{FF2B5EF4-FFF2-40B4-BE49-F238E27FC236}">
                <a16:creationId xmlns:a16="http://schemas.microsoft.com/office/drawing/2014/main" id="{4648DC47-B96F-41A8-86EA-B71073D855D7}"/>
              </a:ext>
            </a:extLst>
          </p:cNvPr>
          <p:cNvGrpSpPr/>
          <p:nvPr/>
        </p:nvGrpSpPr>
        <p:grpSpPr>
          <a:xfrm>
            <a:off x="1640742" y="1673003"/>
            <a:ext cx="949144" cy="949144"/>
            <a:chOff x="9969996" y="2028785"/>
            <a:chExt cx="949413" cy="949413"/>
          </a:xfrm>
        </p:grpSpPr>
        <p:sp>
          <p:nvSpPr>
            <p:cNvPr id="13" name="Oval 12">
              <a:extLst>
                <a:ext uri="{FF2B5EF4-FFF2-40B4-BE49-F238E27FC236}">
                  <a16:creationId xmlns:a16="http://schemas.microsoft.com/office/drawing/2014/main" id="{1E200C99-7142-489C-943C-717FF85E9AB5}"/>
                </a:ext>
              </a:extLst>
            </p:cNvPr>
            <p:cNvSpPr/>
            <p:nvPr/>
          </p:nvSpPr>
          <p:spPr>
            <a:xfrm>
              <a:off x="9969996" y="2028785"/>
              <a:ext cx="949413" cy="949413"/>
            </a:xfrm>
            <a:prstGeom prst="ellipse">
              <a:avLst/>
            </a:prstGeom>
            <a:solidFill>
              <a:srgbClr val="FF8C00"/>
            </a:solidFill>
            <a:ln w="76200" cap="flat" cmpd="sng" algn="ctr">
              <a:solidFill>
                <a:srgbClr val="FFFFFF"/>
              </a:solidFill>
              <a:prstDash val="solid"/>
            </a:ln>
            <a:effectLst/>
          </p:spPr>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39">
              <a:extLst>
                <a:ext uri="{FF2B5EF4-FFF2-40B4-BE49-F238E27FC236}">
                  <a16:creationId xmlns:a16="http://schemas.microsoft.com/office/drawing/2014/main" id="{B6093AF2-8B4D-46A6-AF01-BA5D6B82F15B}"/>
                </a:ext>
              </a:extLst>
            </p:cNvPr>
            <p:cNvSpPr>
              <a:spLocks/>
            </p:cNvSpPr>
            <p:nvPr/>
          </p:nvSpPr>
          <p:spPr bwMode="auto">
            <a:xfrm>
              <a:off x="10265095" y="2385402"/>
              <a:ext cx="359216" cy="292607"/>
            </a:xfrm>
            <a:custGeom>
              <a:avLst/>
              <a:gdLst>
                <a:gd name="T0" fmla="*/ 125 w 151"/>
                <a:gd name="T1" fmla="*/ 0 h 123"/>
                <a:gd name="T2" fmla="*/ 52 w 151"/>
                <a:gd name="T3" fmla="*/ 71 h 123"/>
                <a:gd name="T4" fmla="*/ 26 w 151"/>
                <a:gd name="T5" fmla="*/ 45 h 123"/>
                <a:gd name="T6" fmla="*/ 0 w 151"/>
                <a:gd name="T7" fmla="*/ 71 h 123"/>
                <a:gd name="T8" fmla="*/ 52 w 151"/>
                <a:gd name="T9" fmla="*/ 123 h 123"/>
                <a:gd name="T10" fmla="*/ 151 w 151"/>
                <a:gd name="T11" fmla="*/ 26 h 123"/>
                <a:gd name="T12" fmla="*/ 125 w 151"/>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151" h="123">
                  <a:moveTo>
                    <a:pt x="125" y="0"/>
                  </a:moveTo>
                  <a:lnTo>
                    <a:pt x="52" y="71"/>
                  </a:lnTo>
                  <a:lnTo>
                    <a:pt x="26" y="45"/>
                  </a:lnTo>
                  <a:lnTo>
                    <a:pt x="0" y="71"/>
                  </a:lnTo>
                  <a:lnTo>
                    <a:pt x="52" y="123"/>
                  </a:lnTo>
                  <a:lnTo>
                    <a:pt x="151" y="26"/>
                  </a:lnTo>
                  <a:lnTo>
                    <a:pt x="125" y="0"/>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5" name="Oval 14">
              <a:extLst>
                <a:ext uri="{FF2B5EF4-FFF2-40B4-BE49-F238E27FC236}">
                  <a16:creationId xmlns:a16="http://schemas.microsoft.com/office/drawing/2014/main" id="{C58F8E3F-7F86-491B-9624-A5277F56238A}"/>
                </a:ext>
              </a:extLst>
            </p:cNvPr>
            <p:cNvSpPr/>
            <p:nvPr/>
          </p:nvSpPr>
          <p:spPr bwMode="auto">
            <a:xfrm>
              <a:off x="10095933" y="2154722"/>
              <a:ext cx="697539" cy="697539"/>
            </a:xfrm>
            <a:prstGeom prst="ellipse">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C7DDE4BD-6BD3-43BD-9295-AEE3828255BA}"/>
              </a:ext>
            </a:extLst>
          </p:cNvPr>
          <p:cNvSpPr>
            <a:spLocks noGrp="1"/>
          </p:cNvSpPr>
          <p:nvPr>
            <p:ph type="title"/>
          </p:nvPr>
        </p:nvSpPr>
        <p:spPr/>
        <p:txBody>
          <a:bodyPr>
            <a:normAutofit fontScale="90000"/>
          </a:bodyPr>
          <a:lstStyle/>
          <a:p>
            <a:r>
              <a:rPr lang="en-AU" sz="3600"/>
              <a:t>Integrating AI technologies into compelling business solutions</a:t>
            </a:r>
            <a:endParaRPr lang="en-US" sz="3600"/>
          </a:p>
        </p:txBody>
      </p:sp>
      <p:sp>
        <p:nvSpPr>
          <p:cNvPr id="4" name="Slide Number Placeholder 3">
            <a:extLst>
              <a:ext uri="{FF2B5EF4-FFF2-40B4-BE49-F238E27FC236}">
                <a16:creationId xmlns:a16="http://schemas.microsoft.com/office/drawing/2014/main" id="{28C34956-BA0D-439F-AB90-8238631C275E}"/>
              </a:ext>
            </a:extLst>
          </p:cNvPr>
          <p:cNvSpPr>
            <a:spLocks noGrp="1"/>
          </p:cNvSpPr>
          <p:nvPr>
            <p:ph type="sldNum" sz="quarter" idx="12"/>
          </p:nvPr>
        </p:nvSpPr>
        <p:spPr/>
        <p:txBody>
          <a:bodyPr/>
          <a:lstStyle/>
          <a:p>
            <a:pPr marL="0" marR="0" lvl="0" indent="0" algn="r" defTabSz="914192" rtl="0" eaLnBrk="1" fontAlgn="auto" latinLnBrk="0" hangingPunct="1">
              <a:lnSpc>
                <a:spcPct val="100000"/>
              </a:lnSpc>
              <a:spcBef>
                <a:spcPts val="0"/>
              </a:spcBef>
              <a:spcAft>
                <a:spcPts val="0"/>
              </a:spcAft>
              <a:buClrTx/>
              <a:buSzTx/>
              <a:buFontTx/>
              <a:buNone/>
              <a:tabLst/>
              <a:defRPr/>
            </a:pPr>
            <a:fld id="{C32091C5-D4B0-FE4C-AAB0-627D8DF93512}" type="slidenum">
              <a:rPr kumimoji="0" lang="en-US" sz="1765" b="0" i="0" u="none" strike="noStrike" kern="1200" cap="none" spc="0" normalizeH="0" baseline="0" noProof="0">
                <a:ln>
                  <a:noFill/>
                </a:ln>
                <a:solidFill>
                  <a:srgbClr val="353535"/>
                </a:solidFill>
                <a:effectLst/>
                <a:uLnTx/>
                <a:uFillTx/>
                <a:latin typeface="Segoe UI Semilight"/>
                <a:cs typeface="Segoe UI" pitchFamily="34" charset="0"/>
              </a:rPr>
              <a:pPr marL="0" marR="0" lvl="0" indent="0" algn="r" defTabSz="914192" rtl="0" eaLnBrk="1" fontAlgn="auto" latinLnBrk="0" hangingPunct="1">
                <a:lnSpc>
                  <a:spcPct val="100000"/>
                </a:lnSpc>
                <a:spcBef>
                  <a:spcPts val="0"/>
                </a:spcBef>
                <a:spcAft>
                  <a:spcPts val="0"/>
                </a:spcAft>
                <a:buClrTx/>
                <a:buSzTx/>
                <a:buFontTx/>
                <a:buNone/>
                <a:tabLst/>
                <a:defRPr/>
              </a:pPr>
              <a:t>10</a:t>
            </a:fld>
            <a:endParaRPr kumimoji="0" lang="en-US" sz="1765" b="0" i="0" u="none" strike="noStrike" kern="1200" cap="none" spc="0" normalizeH="0" baseline="0" noProof="0">
              <a:ln>
                <a:noFill/>
              </a:ln>
              <a:solidFill>
                <a:srgbClr val="353535"/>
              </a:solidFill>
              <a:effectLst/>
              <a:uLnTx/>
              <a:uFillTx/>
              <a:latin typeface="Segoe UI Semilight"/>
              <a:cs typeface="Segoe UI" pitchFamily="34" charset="0"/>
            </a:endParaRPr>
          </a:p>
        </p:txBody>
      </p:sp>
      <p:sp>
        <p:nvSpPr>
          <p:cNvPr id="20" name="Rectangle 19">
            <a:extLst>
              <a:ext uri="{FF2B5EF4-FFF2-40B4-BE49-F238E27FC236}">
                <a16:creationId xmlns:a16="http://schemas.microsoft.com/office/drawing/2014/main" id="{D2731E15-0D5A-42A4-BDB0-1674B0464E17}"/>
              </a:ext>
            </a:extLst>
          </p:cNvPr>
          <p:cNvSpPr/>
          <p:nvPr/>
        </p:nvSpPr>
        <p:spPr>
          <a:xfrm>
            <a:off x="491421" y="3963762"/>
            <a:ext cx="3247788" cy="1908215"/>
          </a:xfrm>
          <a:prstGeom prst="rect">
            <a:avLst/>
          </a:prstGeom>
        </p:spPr>
        <p:txBody>
          <a:bodyPr wrap="square">
            <a:spAutoFit/>
          </a:bodyPr>
          <a:lstStyle/>
          <a:p>
            <a:pPr marL="171384" marR="0" lvl="0" indent="-171384"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200" b="1" i="0" u="none" strike="noStrike" kern="1200" cap="none" spc="0" normalizeH="0" baseline="0" noProof="0">
                <a:ln>
                  <a:noFill/>
                </a:ln>
                <a:solidFill>
                  <a:srgbClr val="353535"/>
                </a:solidFill>
                <a:effectLst/>
                <a:uLnTx/>
                <a:uFillTx/>
                <a:latin typeface="Segoe UI Semilight"/>
                <a:ea typeface="+mn-ea"/>
                <a:cs typeface="+mn-cs"/>
              </a:rPr>
              <a:t>Inference engines </a:t>
            </a:r>
            <a:r>
              <a:rPr kumimoji="0" lang="en-AU" sz="1200" b="0" i="0" u="none" strike="noStrike" kern="1200" cap="none" spc="0" normalizeH="0" baseline="0" noProof="0">
                <a:ln>
                  <a:noFill/>
                </a:ln>
                <a:solidFill>
                  <a:srgbClr val="353535"/>
                </a:solidFill>
                <a:effectLst/>
                <a:uLnTx/>
                <a:uFillTx/>
                <a:latin typeface="Segoe UI Semilight"/>
                <a:ea typeface="+mn-ea"/>
                <a:cs typeface="+mn-cs"/>
              </a:rPr>
              <a:t>- </a:t>
            </a:r>
            <a:r>
              <a:rPr kumimoji="0" lang="en-IN" sz="1200" b="0" i="0" u="none" strike="noStrike" kern="0" cap="none" spc="0" normalizeH="0" baseline="0" noProof="0">
                <a:ln>
                  <a:noFill/>
                </a:ln>
                <a:solidFill>
                  <a:srgbClr val="505050"/>
                </a:solidFill>
                <a:effectLst/>
                <a:uLnTx/>
                <a:uFillTx/>
                <a:latin typeface="Segoe UI Semilight"/>
                <a:ea typeface="+mn-ea"/>
                <a:cs typeface="+mn-cs"/>
              </a:rPr>
              <a:t>Deriving answers from a static knowledge base such as business rules </a:t>
            </a:r>
          </a:p>
          <a:p>
            <a:pPr marL="171384" marR="0" lvl="0" indent="-171384"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200" b="1" i="0" u="none" strike="noStrike" kern="1200" cap="none" spc="0" normalizeH="0" baseline="0" noProof="0">
                <a:ln>
                  <a:noFill/>
                </a:ln>
                <a:solidFill>
                  <a:srgbClr val="353535"/>
                </a:solidFill>
                <a:effectLst/>
                <a:uLnTx/>
                <a:uFillTx/>
                <a:latin typeface="Segoe UI Semilight"/>
                <a:ea typeface="+mn-ea"/>
                <a:cs typeface="+mn-cs"/>
              </a:rPr>
              <a:t>Expert systems </a:t>
            </a:r>
            <a:r>
              <a:rPr kumimoji="0" lang="en-AU" sz="1200" b="0" i="0" u="none" strike="noStrike" kern="1200" cap="none" spc="0" normalizeH="0" baseline="0" noProof="0">
                <a:ln>
                  <a:noFill/>
                </a:ln>
                <a:solidFill>
                  <a:srgbClr val="353535"/>
                </a:solidFill>
                <a:effectLst/>
                <a:uLnTx/>
                <a:uFillTx/>
                <a:latin typeface="Segoe UI Semilight"/>
                <a:ea typeface="+mn-ea"/>
                <a:cs typeface="+mn-cs"/>
              </a:rPr>
              <a:t>- </a:t>
            </a:r>
            <a:r>
              <a:rPr kumimoji="0" lang="en-IN" sz="1200" b="0" i="0" u="none" strike="noStrike" kern="0" cap="none" spc="0" normalizeH="0" baseline="0" noProof="0">
                <a:ln>
                  <a:noFill/>
                </a:ln>
                <a:solidFill>
                  <a:srgbClr val="505050"/>
                </a:solidFill>
                <a:effectLst/>
                <a:uLnTx/>
                <a:uFillTx/>
                <a:latin typeface="Segoe UI Semilight"/>
                <a:ea typeface="+mn-ea"/>
                <a:cs typeface="+mn-cs"/>
              </a:rPr>
              <a:t>Emulating the decision-making ability of a human expert &amp; solving complex problems by reasoning with the information available in its knowledge base</a:t>
            </a:r>
          </a:p>
          <a:p>
            <a:pPr marL="171384" marR="0" lvl="0" indent="-171384"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200" b="1" i="0" u="none" strike="noStrike" kern="1200" cap="none" spc="0" normalizeH="0" baseline="0" noProof="0">
                <a:ln>
                  <a:noFill/>
                </a:ln>
                <a:solidFill>
                  <a:srgbClr val="353535"/>
                </a:solidFill>
                <a:effectLst/>
                <a:uLnTx/>
                <a:uFillTx/>
                <a:latin typeface="Segoe UI Semilight"/>
                <a:ea typeface="+mn-ea"/>
                <a:cs typeface="+mn-cs"/>
              </a:rPr>
              <a:t>Machine learning </a:t>
            </a:r>
            <a:r>
              <a:rPr kumimoji="0" lang="en-AU" sz="1200" b="0" i="0" u="none" strike="noStrike" kern="1200" cap="none" spc="0" normalizeH="0" baseline="0" noProof="0">
                <a:ln>
                  <a:noFill/>
                </a:ln>
                <a:solidFill>
                  <a:srgbClr val="353535"/>
                </a:solidFill>
                <a:effectLst/>
                <a:uLnTx/>
                <a:uFillTx/>
                <a:latin typeface="Segoe UI Semilight"/>
                <a:ea typeface="+mn-ea"/>
                <a:cs typeface="+mn-cs"/>
              </a:rPr>
              <a:t>- </a:t>
            </a:r>
            <a:r>
              <a:rPr kumimoji="0" lang="en-IN" sz="1200" b="0" i="0" u="none" strike="noStrike" kern="0" cap="none" spc="0" normalizeH="0" baseline="0" noProof="0">
                <a:ln>
                  <a:noFill/>
                </a:ln>
                <a:solidFill>
                  <a:srgbClr val="505050"/>
                </a:solidFill>
                <a:effectLst/>
                <a:uLnTx/>
                <a:uFillTx/>
                <a:latin typeface="Segoe UI Semilight"/>
                <a:ea typeface="+mn-ea"/>
                <a:cs typeface="+mn-cs"/>
              </a:rPr>
              <a:t>Altering the decision process based on experience</a:t>
            </a:r>
          </a:p>
        </p:txBody>
      </p:sp>
      <p:pic>
        <p:nvPicPr>
          <p:cNvPr id="9" name="Picture 8" descr="A screenshot of a cell phone&#10;&#10;Description automatically generated">
            <a:extLst>
              <a:ext uri="{FF2B5EF4-FFF2-40B4-BE49-F238E27FC236}">
                <a16:creationId xmlns:a16="http://schemas.microsoft.com/office/drawing/2014/main" id="{EE849491-EA3E-4410-8A1F-795B9FBCEC3E}"/>
              </a:ext>
            </a:extLst>
          </p:cNvPr>
          <p:cNvPicPr>
            <a:picLocks noChangeAspect="1"/>
          </p:cNvPicPr>
          <p:nvPr/>
        </p:nvPicPr>
        <p:blipFill>
          <a:blip r:embed="rId3"/>
          <a:stretch>
            <a:fillRect/>
          </a:stretch>
        </p:blipFill>
        <p:spPr>
          <a:xfrm>
            <a:off x="3865110" y="1122296"/>
            <a:ext cx="8208598" cy="4613408"/>
          </a:xfrm>
          <a:prstGeom prst="rect">
            <a:avLst/>
          </a:prstGeom>
        </p:spPr>
      </p:pic>
    </p:spTree>
    <p:extLst>
      <p:ext uri="{BB962C8B-B14F-4D97-AF65-F5344CB8AC3E}">
        <p14:creationId xmlns:p14="http://schemas.microsoft.com/office/powerpoint/2010/main" val="13143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1816F76D-95B0-45C2-A0AE-0A9166D983A5}"/>
              </a:ext>
            </a:extLst>
          </p:cNvPr>
          <p:cNvPicPr>
            <a:picLocks noChangeAspect="1"/>
          </p:cNvPicPr>
          <p:nvPr/>
        </p:nvPicPr>
        <p:blipFill>
          <a:blip r:embed="rId3"/>
          <a:stretch>
            <a:fillRect/>
          </a:stretch>
        </p:blipFill>
        <p:spPr>
          <a:xfrm>
            <a:off x="4410539" y="186271"/>
            <a:ext cx="1876002" cy="3242730"/>
          </a:xfrm>
          <a:prstGeom prst="rect">
            <a:avLst/>
          </a:prstGeom>
        </p:spPr>
      </p:pic>
      <p:sp>
        <p:nvSpPr>
          <p:cNvPr id="8" name="Rectangle 7"/>
          <p:cNvSpPr/>
          <p:nvPr/>
        </p:nvSpPr>
        <p:spPr bwMode="auto">
          <a:xfrm>
            <a:off x="4128457" y="3648704"/>
            <a:ext cx="2920790" cy="4726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2157"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ProjectMurphy.net</a:t>
            </a:r>
          </a:p>
        </p:txBody>
      </p:sp>
      <p:sp>
        <p:nvSpPr>
          <p:cNvPr id="12" name="Rectangle 11"/>
          <p:cNvSpPr/>
          <p:nvPr/>
        </p:nvSpPr>
        <p:spPr bwMode="auto">
          <a:xfrm>
            <a:off x="546839" y="4163437"/>
            <a:ext cx="2396774" cy="472662"/>
          </a:xfrm>
          <a:prstGeom prst="rect">
            <a:avLst/>
          </a:prstGeom>
          <a:solidFill>
            <a:srgbClr val="3E6F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2157"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CaptionBot.ai</a:t>
            </a:r>
          </a:p>
        </p:txBody>
      </p:sp>
      <p:pic>
        <p:nvPicPr>
          <p:cNvPr id="16" name="Picture 15" descr="A screenshot of person&#10;&#10;Description generated with high confidence">
            <a:extLst>
              <a:ext uri="{FF2B5EF4-FFF2-40B4-BE49-F238E27FC236}">
                <a16:creationId xmlns:a16="http://schemas.microsoft.com/office/drawing/2014/main" id="{7B9EC79A-B1DD-44DC-8895-71768C53D158}"/>
              </a:ext>
            </a:extLst>
          </p:cNvPr>
          <p:cNvPicPr>
            <a:picLocks noChangeAspect="1"/>
          </p:cNvPicPr>
          <p:nvPr/>
        </p:nvPicPr>
        <p:blipFill>
          <a:blip r:embed="rId4"/>
          <a:stretch>
            <a:fillRect/>
          </a:stretch>
        </p:blipFill>
        <p:spPr>
          <a:xfrm>
            <a:off x="384519" y="337897"/>
            <a:ext cx="3743938" cy="3673913"/>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5CA38E4A-11A4-48EF-A045-D6F28A446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883" y="337895"/>
            <a:ext cx="3101230" cy="2820944"/>
          </a:xfrm>
          <a:prstGeom prst="rect">
            <a:avLst/>
          </a:prstGeom>
        </p:spPr>
      </p:pic>
      <p:sp>
        <p:nvSpPr>
          <p:cNvPr id="10" name="Rectangle 9">
            <a:extLst>
              <a:ext uri="{FF2B5EF4-FFF2-40B4-BE49-F238E27FC236}">
                <a16:creationId xmlns:a16="http://schemas.microsoft.com/office/drawing/2014/main" id="{A19C6F40-86D9-4444-A942-F688FFF9BA21}"/>
              </a:ext>
            </a:extLst>
          </p:cNvPr>
          <p:cNvSpPr/>
          <p:nvPr/>
        </p:nvSpPr>
        <p:spPr bwMode="auto">
          <a:xfrm>
            <a:off x="8347861" y="3339304"/>
            <a:ext cx="2920790" cy="4726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2157"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Zo on Messenger</a:t>
            </a:r>
          </a:p>
        </p:txBody>
      </p:sp>
      <p:pic>
        <p:nvPicPr>
          <p:cNvPr id="3" name="Picture 2" descr="A screenshot of a cell phone&#10;&#10;Description generated with very high confidence">
            <a:extLst>
              <a:ext uri="{FF2B5EF4-FFF2-40B4-BE49-F238E27FC236}">
                <a16:creationId xmlns:a16="http://schemas.microsoft.com/office/drawing/2014/main" id="{73058926-EBA0-41C4-AF1E-66AF683C3D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021" y="4231511"/>
            <a:ext cx="4484833" cy="2672703"/>
          </a:xfrm>
          <a:prstGeom prst="rect">
            <a:avLst/>
          </a:prstGeom>
        </p:spPr>
      </p:pic>
      <p:sp>
        <p:nvSpPr>
          <p:cNvPr id="11" name="Rectangle 10">
            <a:extLst>
              <a:ext uri="{FF2B5EF4-FFF2-40B4-BE49-F238E27FC236}">
                <a16:creationId xmlns:a16="http://schemas.microsoft.com/office/drawing/2014/main" id="{92A3AEB9-3BFA-41DE-AD42-62D7A895C91B}"/>
              </a:ext>
            </a:extLst>
          </p:cNvPr>
          <p:cNvSpPr/>
          <p:nvPr/>
        </p:nvSpPr>
        <p:spPr bwMode="auto">
          <a:xfrm>
            <a:off x="8127429" y="4843649"/>
            <a:ext cx="3244117" cy="4726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2157"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Health Bot</a:t>
            </a:r>
          </a:p>
        </p:txBody>
      </p:sp>
    </p:spTree>
    <p:extLst>
      <p:ext uri="{BB962C8B-B14F-4D97-AF65-F5344CB8AC3E}">
        <p14:creationId xmlns:p14="http://schemas.microsoft.com/office/powerpoint/2010/main" val="367669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E745A6-9797-4677-AAE2-E3F9BB3112B7}"/>
              </a:ext>
            </a:extLst>
          </p:cNvPr>
          <p:cNvSpPr/>
          <p:nvPr/>
        </p:nvSpPr>
        <p:spPr>
          <a:xfrm>
            <a:off x="0" y="0"/>
            <a:ext cx="3646170" cy="6938009"/>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E04E0BC-84BA-4200-BE05-1989FD91B026}"/>
              </a:ext>
            </a:extLst>
          </p:cNvPr>
          <p:cNvSpPr/>
          <p:nvPr/>
        </p:nvSpPr>
        <p:spPr>
          <a:xfrm>
            <a:off x="8023860" y="0"/>
            <a:ext cx="4168142" cy="6938009"/>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AE266EB-66C0-4D8F-BCBE-5313393F4152}"/>
              </a:ext>
            </a:extLst>
          </p:cNvPr>
          <p:cNvSpPr txBox="1"/>
          <p:nvPr/>
        </p:nvSpPr>
        <p:spPr>
          <a:xfrm>
            <a:off x="8239528" y="95857"/>
            <a:ext cx="832982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Digital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Experiences</a:t>
            </a:r>
          </a:p>
        </p:txBody>
      </p:sp>
      <p:grpSp>
        <p:nvGrpSpPr>
          <p:cNvPr id="37" name="Group 36">
            <a:extLst>
              <a:ext uri="{FF2B5EF4-FFF2-40B4-BE49-F238E27FC236}">
                <a16:creationId xmlns:a16="http://schemas.microsoft.com/office/drawing/2014/main" id="{6253F221-4B6F-4CE7-81BC-4F742DA94846}"/>
              </a:ext>
            </a:extLst>
          </p:cNvPr>
          <p:cNvGrpSpPr/>
          <p:nvPr/>
        </p:nvGrpSpPr>
        <p:grpSpPr>
          <a:xfrm>
            <a:off x="108002" y="138349"/>
            <a:ext cx="3430165" cy="6273079"/>
            <a:chOff x="108002" y="138349"/>
            <a:chExt cx="3430165" cy="6273079"/>
          </a:xfrm>
        </p:grpSpPr>
        <p:sp>
          <p:nvSpPr>
            <p:cNvPr id="7" name="TextBox 6">
              <a:extLst>
                <a:ext uri="{FF2B5EF4-FFF2-40B4-BE49-F238E27FC236}">
                  <a16:creationId xmlns:a16="http://schemas.microsoft.com/office/drawing/2014/main" id="{DD3B8D80-B5D2-454F-9960-3A568E89E2DF}"/>
                </a:ext>
              </a:extLst>
            </p:cNvPr>
            <p:cNvSpPr txBox="1"/>
            <p:nvPr/>
          </p:nvSpPr>
          <p:spPr>
            <a:xfrm>
              <a:off x="108002" y="138349"/>
              <a:ext cx="343016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Beyond Apps</a:t>
              </a:r>
            </a:p>
          </p:txBody>
        </p:sp>
        <p:grpSp>
          <p:nvGrpSpPr>
            <p:cNvPr id="36" name="Group 35">
              <a:extLst>
                <a:ext uri="{FF2B5EF4-FFF2-40B4-BE49-F238E27FC236}">
                  <a16:creationId xmlns:a16="http://schemas.microsoft.com/office/drawing/2014/main" id="{99600D0D-A64F-472B-BF47-7DBC1302B424}"/>
                </a:ext>
              </a:extLst>
            </p:cNvPr>
            <p:cNvGrpSpPr/>
            <p:nvPr/>
          </p:nvGrpSpPr>
          <p:grpSpPr>
            <a:xfrm>
              <a:off x="359462" y="1111073"/>
              <a:ext cx="3026917" cy="5300355"/>
              <a:chOff x="359462" y="1111073"/>
              <a:chExt cx="3026917" cy="5300355"/>
            </a:xfrm>
          </p:grpSpPr>
          <p:sp>
            <p:nvSpPr>
              <p:cNvPr id="8" name="HoloLens_EC94" title="Icon of Microsoft HoloLens">
                <a:extLst>
                  <a:ext uri="{FF2B5EF4-FFF2-40B4-BE49-F238E27FC236}">
                    <a16:creationId xmlns:a16="http://schemas.microsoft.com/office/drawing/2014/main" id="{44884F1A-ACF4-406D-BE78-58DDFAC67563}"/>
                  </a:ext>
                </a:extLst>
              </p:cNvPr>
              <p:cNvSpPr>
                <a:spLocks noChangeAspect="1" noEditPoints="1"/>
              </p:cNvSpPr>
              <p:nvPr/>
            </p:nvSpPr>
            <p:spPr bwMode="auto">
              <a:xfrm>
                <a:off x="539598" y="1111073"/>
                <a:ext cx="825704" cy="441060"/>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9" name="UniversalApp_E8CC" title="Icon of a cellphone in front of a tablet">
                <a:extLst>
                  <a:ext uri="{FF2B5EF4-FFF2-40B4-BE49-F238E27FC236}">
                    <a16:creationId xmlns:a16="http://schemas.microsoft.com/office/drawing/2014/main" id="{2D86F75A-F2C2-4308-86F3-E04B10FEBCD1}"/>
                  </a:ext>
                </a:extLst>
              </p:cNvPr>
              <p:cNvSpPr>
                <a:spLocks noChangeAspect="1" noEditPoints="1"/>
              </p:cNvSpPr>
              <p:nvPr/>
            </p:nvSpPr>
            <p:spPr bwMode="auto">
              <a:xfrm>
                <a:off x="539598" y="2044861"/>
                <a:ext cx="798056" cy="585627"/>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0" name="Touchscreen" title="Icon of a closed hand with one finger touching a screen">
                <a:extLst>
                  <a:ext uri="{FF2B5EF4-FFF2-40B4-BE49-F238E27FC236}">
                    <a16:creationId xmlns:a16="http://schemas.microsoft.com/office/drawing/2014/main" id="{F0CF6A0F-7D8D-4912-8941-41900DB1EC1F}"/>
                  </a:ext>
                </a:extLst>
              </p:cNvPr>
              <p:cNvSpPr>
                <a:spLocks noChangeAspect="1" noEditPoints="1"/>
              </p:cNvSpPr>
              <p:nvPr/>
            </p:nvSpPr>
            <p:spPr bwMode="auto">
              <a:xfrm>
                <a:off x="539598" y="3047451"/>
                <a:ext cx="762168" cy="7146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1" name="fitbit" title="Icon of a fitness band">
                <a:extLst>
                  <a:ext uri="{FF2B5EF4-FFF2-40B4-BE49-F238E27FC236}">
                    <a16:creationId xmlns:a16="http://schemas.microsoft.com/office/drawing/2014/main" id="{CBFA52B3-EEB1-48CD-BD16-EA60F3B5D8CA}"/>
                  </a:ext>
                </a:extLst>
              </p:cNvPr>
              <p:cNvSpPr>
                <a:spLocks noChangeAspect="1" noEditPoints="1"/>
              </p:cNvSpPr>
              <p:nvPr/>
            </p:nvSpPr>
            <p:spPr bwMode="auto">
              <a:xfrm>
                <a:off x="767066" y="4136638"/>
                <a:ext cx="307232" cy="580860"/>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3" name="Xbox_Controller" title="Icon of an xbox controller">
                <a:extLst>
                  <a:ext uri="{FF2B5EF4-FFF2-40B4-BE49-F238E27FC236}">
                    <a16:creationId xmlns:a16="http://schemas.microsoft.com/office/drawing/2014/main" id="{55C182CD-53BE-42A7-9CD0-F95D4658DC00}"/>
                  </a:ext>
                </a:extLst>
              </p:cNvPr>
              <p:cNvSpPr>
                <a:spLocks noChangeAspect="1" noEditPoints="1"/>
              </p:cNvSpPr>
              <p:nvPr/>
            </p:nvSpPr>
            <p:spPr bwMode="auto">
              <a:xfrm>
                <a:off x="359462" y="5082731"/>
                <a:ext cx="792098" cy="461495"/>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7029A456-B398-4535-8614-B7B38ACBBE53}"/>
                  </a:ext>
                </a:extLst>
              </p:cNvPr>
              <p:cNvSpPr txBox="1"/>
              <p:nvPr/>
            </p:nvSpPr>
            <p:spPr>
              <a:xfrm>
                <a:off x="1481047" y="1146937"/>
                <a:ext cx="1877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Mixed reality</a:t>
                </a:r>
              </a:p>
            </p:txBody>
          </p:sp>
          <p:sp>
            <p:nvSpPr>
              <p:cNvPr id="15" name="TextBox 14">
                <a:extLst>
                  <a:ext uri="{FF2B5EF4-FFF2-40B4-BE49-F238E27FC236}">
                    <a16:creationId xmlns:a16="http://schemas.microsoft.com/office/drawing/2014/main" id="{B287FF98-3E0A-461C-9C3A-E4EC168D37F2}"/>
                  </a:ext>
                </a:extLst>
              </p:cNvPr>
              <p:cNvSpPr txBox="1"/>
              <p:nvPr/>
            </p:nvSpPr>
            <p:spPr>
              <a:xfrm>
                <a:off x="1481047" y="2043076"/>
                <a:ext cx="1877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Devices (phones, speakers, PCs)</a:t>
                </a:r>
              </a:p>
            </p:txBody>
          </p:sp>
          <p:sp>
            <p:nvSpPr>
              <p:cNvPr id="16" name="TextBox 15">
                <a:extLst>
                  <a:ext uri="{FF2B5EF4-FFF2-40B4-BE49-F238E27FC236}">
                    <a16:creationId xmlns:a16="http://schemas.microsoft.com/office/drawing/2014/main" id="{01B98081-F161-4390-80F3-96A797EA8351}"/>
                  </a:ext>
                </a:extLst>
              </p:cNvPr>
              <p:cNvSpPr txBox="1"/>
              <p:nvPr/>
            </p:nvSpPr>
            <p:spPr>
              <a:xfrm>
                <a:off x="1481047" y="2987515"/>
                <a:ext cx="1877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Touch devices</a:t>
                </a:r>
              </a:p>
            </p:txBody>
          </p:sp>
          <p:sp>
            <p:nvSpPr>
              <p:cNvPr id="17" name="TextBox 16">
                <a:extLst>
                  <a:ext uri="{FF2B5EF4-FFF2-40B4-BE49-F238E27FC236}">
                    <a16:creationId xmlns:a16="http://schemas.microsoft.com/office/drawing/2014/main" id="{FD0052FC-50F3-4A3C-9C5C-633453AD9FEB}"/>
                  </a:ext>
                </a:extLst>
              </p:cNvPr>
              <p:cNvSpPr txBox="1"/>
              <p:nvPr/>
            </p:nvSpPr>
            <p:spPr>
              <a:xfrm>
                <a:off x="1500557" y="4165846"/>
                <a:ext cx="1877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Wearables</a:t>
                </a:r>
              </a:p>
            </p:txBody>
          </p:sp>
          <p:sp>
            <p:nvSpPr>
              <p:cNvPr id="18" name="TextBox 17">
                <a:extLst>
                  <a:ext uri="{FF2B5EF4-FFF2-40B4-BE49-F238E27FC236}">
                    <a16:creationId xmlns:a16="http://schemas.microsoft.com/office/drawing/2014/main" id="{143FB048-D53C-4E64-B00D-60475543A94C}"/>
                  </a:ext>
                </a:extLst>
              </p:cNvPr>
              <p:cNvSpPr txBox="1"/>
              <p:nvPr/>
            </p:nvSpPr>
            <p:spPr>
              <a:xfrm>
                <a:off x="1500557" y="5061985"/>
                <a:ext cx="1877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Gaming</a:t>
                </a:r>
              </a:p>
            </p:txBody>
          </p:sp>
          <p:sp>
            <p:nvSpPr>
              <p:cNvPr id="19" name="car_3" title="Icon of a car with signal lines on top">
                <a:extLst>
                  <a:ext uri="{FF2B5EF4-FFF2-40B4-BE49-F238E27FC236}">
                    <a16:creationId xmlns:a16="http://schemas.microsoft.com/office/drawing/2014/main" id="{A7D4D057-A3CD-465B-B2B9-5ED242020930}"/>
                  </a:ext>
                </a:extLst>
              </p:cNvPr>
              <p:cNvSpPr>
                <a:spLocks noChangeAspect="1" noEditPoints="1"/>
              </p:cNvSpPr>
              <p:nvPr/>
            </p:nvSpPr>
            <p:spPr bwMode="auto">
              <a:xfrm>
                <a:off x="952450" y="5905383"/>
                <a:ext cx="502920" cy="377729"/>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0" name="house" title="Icon of a house">
                <a:extLst>
                  <a:ext uri="{FF2B5EF4-FFF2-40B4-BE49-F238E27FC236}">
                    <a16:creationId xmlns:a16="http://schemas.microsoft.com/office/drawing/2014/main" id="{954DA9A2-CC1A-453E-AFB6-E6CF1D88B420}"/>
                  </a:ext>
                </a:extLst>
              </p:cNvPr>
              <p:cNvSpPr>
                <a:spLocks noChangeAspect="1" noEditPoints="1"/>
              </p:cNvSpPr>
              <p:nvPr/>
            </p:nvSpPr>
            <p:spPr bwMode="auto">
              <a:xfrm>
                <a:off x="396070" y="5905383"/>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2A67B1CB-E2A0-4FB2-8A30-B70E3D60E24A}"/>
                  </a:ext>
                </a:extLst>
              </p:cNvPr>
              <p:cNvSpPr txBox="1"/>
              <p:nvPr/>
            </p:nvSpPr>
            <p:spPr>
              <a:xfrm>
                <a:off x="1509371" y="5765097"/>
                <a:ext cx="1877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Span environments</a:t>
                </a:r>
              </a:p>
            </p:txBody>
          </p:sp>
        </p:grpSp>
      </p:grpSp>
      <p:grpSp>
        <p:nvGrpSpPr>
          <p:cNvPr id="35" name="Group 34">
            <a:extLst>
              <a:ext uri="{FF2B5EF4-FFF2-40B4-BE49-F238E27FC236}">
                <a16:creationId xmlns:a16="http://schemas.microsoft.com/office/drawing/2014/main" id="{619EC071-6B03-428C-842E-534921A9A83A}"/>
              </a:ext>
            </a:extLst>
          </p:cNvPr>
          <p:cNvGrpSpPr/>
          <p:nvPr/>
        </p:nvGrpSpPr>
        <p:grpSpPr>
          <a:xfrm>
            <a:off x="8177443" y="2262444"/>
            <a:ext cx="3287860" cy="4237593"/>
            <a:chOff x="8177443" y="2262444"/>
            <a:chExt cx="3287860" cy="4237593"/>
          </a:xfrm>
        </p:grpSpPr>
        <p:sp>
          <p:nvSpPr>
            <p:cNvPr id="22" name="Data &amp; AI" title="Icon of several circles connected to eachother by lines">
              <a:extLst>
                <a:ext uri="{FF2B5EF4-FFF2-40B4-BE49-F238E27FC236}">
                  <a16:creationId xmlns:a16="http://schemas.microsoft.com/office/drawing/2014/main" id="{7FACCF67-108B-45DA-BCBA-5358C3154A68}"/>
                </a:ext>
              </a:extLst>
            </p:cNvPr>
            <p:cNvSpPr>
              <a:spLocks noChangeAspect="1" noEditPoints="1"/>
            </p:cNvSpPr>
            <p:nvPr/>
          </p:nvSpPr>
          <p:spPr bwMode="auto">
            <a:xfrm>
              <a:off x="8235579" y="2385834"/>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710D8D55-3466-43E4-9510-B048701094D6}"/>
                </a:ext>
              </a:extLst>
            </p:cNvPr>
            <p:cNvSpPr txBox="1"/>
            <p:nvPr/>
          </p:nvSpPr>
          <p:spPr>
            <a:xfrm>
              <a:off x="8833945" y="2262444"/>
              <a:ext cx="18770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Smart</a:t>
              </a:r>
            </a:p>
          </p:txBody>
        </p:sp>
        <p:sp>
          <p:nvSpPr>
            <p:cNvPr id="24" name="TextBox 23">
              <a:extLst>
                <a:ext uri="{FF2B5EF4-FFF2-40B4-BE49-F238E27FC236}">
                  <a16:creationId xmlns:a16="http://schemas.microsoft.com/office/drawing/2014/main" id="{BC2F457C-27F3-44C2-B3AF-CE191AD010E7}"/>
                </a:ext>
              </a:extLst>
            </p:cNvPr>
            <p:cNvSpPr txBox="1"/>
            <p:nvPr/>
          </p:nvSpPr>
          <p:spPr>
            <a:xfrm>
              <a:off x="9333978" y="2660934"/>
              <a:ext cx="1877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Enabled by AI</a:t>
              </a:r>
            </a:p>
          </p:txBody>
        </p:sp>
        <p:sp>
          <p:nvSpPr>
            <p:cNvPr id="25" name="TextBox 24">
              <a:extLst>
                <a:ext uri="{FF2B5EF4-FFF2-40B4-BE49-F238E27FC236}">
                  <a16:creationId xmlns:a16="http://schemas.microsoft.com/office/drawing/2014/main" id="{D765D95B-CCE8-4BED-9AD1-00EE3FBA95AB}"/>
                </a:ext>
              </a:extLst>
            </p:cNvPr>
            <p:cNvSpPr txBox="1"/>
            <p:nvPr/>
          </p:nvSpPr>
          <p:spPr>
            <a:xfrm>
              <a:off x="8833945" y="4272579"/>
              <a:ext cx="18770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Helpful</a:t>
              </a:r>
            </a:p>
          </p:txBody>
        </p:sp>
        <p:sp>
          <p:nvSpPr>
            <p:cNvPr id="26" name="TextBox 25">
              <a:extLst>
                <a:ext uri="{FF2B5EF4-FFF2-40B4-BE49-F238E27FC236}">
                  <a16:creationId xmlns:a16="http://schemas.microsoft.com/office/drawing/2014/main" id="{A42EB492-382E-4D4C-8B00-6D5471910F47}"/>
                </a:ext>
              </a:extLst>
            </p:cNvPr>
            <p:cNvSpPr txBox="1"/>
            <p:nvPr/>
          </p:nvSpPr>
          <p:spPr>
            <a:xfrm>
              <a:off x="9125702" y="3521764"/>
              <a:ext cx="23015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Responsive, perform when needed</a:t>
              </a:r>
            </a:p>
          </p:txBody>
        </p:sp>
        <p:sp>
          <p:nvSpPr>
            <p:cNvPr id="27" name="Commitments_EC4D" title="Icon of a handshake">
              <a:extLst>
                <a:ext uri="{FF2B5EF4-FFF2-40B4-BE49-F238E27FC236}">
                  <a16:creationId xmlns:a16="http://schemas.microsoft.com/office/drawing/2014/main" id="{A0F641D4-77B0-448B-BD3F-9505D5F788FD}"/>
                </a:ext>
              </a:extLst>
            </p:cNvPr>
            <p:cNvSpPr>
              <a:spLocks noChangeAspect="1" noEditPoints="1"/>
            </p:cNvSpPr>
            <p:nvPr/>
          </p:nvSpPr>
          <p:spPr bwMode="auto">
            <a:xfrm>
              <a:off x="8235579" y="4393601"/>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39AB5FB-2BEE-4F7D-AB65-91896A32C072}"/>
                </a:ext>
              </a:extLst>
            </p:cNvPr>
            <p:cNvSpPr txBox="1"/>
            <p:nvPr/>
          </p:nvSpPr>
          <p:spPr>
            <a:xfrm>
              <a:off x="8833945" y="3150944"/>
              <a:ext cx="18770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Fast</a:t>
              </a:r>
            </a:p>
          </p:txBody>
        </p:sp>
        <p:sp>
          <p:nvSpPr>
            <p:cNvPr id="29" name="TextBox 28">
              <a:extLst>
                <a:ext uri="{FF2B5EF4-FFF2-40B4-BE49-F238E27FC236}">
                  <a16:creationId xmlns:a16="http://schemas.microsoft.com/office/drawing/2014/main" id="{82C6158B-5045-4285-97FD-FE098354CD98}"/>
                </a:ext>
              </a:extLst>
            </p:cNvPr>
            <p:cNvSpPr txBox="1"/>
            <p:nvPr/>
          </p:nvSpPr>
          <p:spPr>
            <a:xfrm>
              <a:off x="9163790" y="4715890"/>
              <a:ext cx="23015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Right experience at the right time</a:t>
              </a:r>
            </a:p>
          </p:txBody>
        </p:sp>
        <p:sp>
          <p:nvSpPr>
            <p:cNvPr id="30" name="TextBox 29">
              <a:extLst>
                <a:ext uri="{FF2B5EF4-FFF2-40B4-BE49-F238E27FC236}">
                  <a16:creationId xmlns:a16="http://schemas.microsoft.com/office/drawing/2014/main" id="{A6C58834-F22B-46BC-A5F6-BC26FEDA296E}"/>
                </a:ext>
              </a:extLst>
            </p:cNvPr>
            <p:cNvSpPr txBox="1"/>
            <p:nvPr/>
          </p:nvSpPr>
          <p:spPr>
            <a:xfrm>
              <a:off x="8833945" y="5410395"/>
              <a:ext cx="18770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Inclusive</a:t>
              </a:r>
            </a:p>
          </p:txBody>
        </p:sp>
        <p:sp>
          <p:nvSpPr>
            <p:cNvPr id="32" name="TextBox 31">
              <a:extLst>
                <a:ext uri="{FF2B5EF4-FFF2-40B4-BE49-F238E27FC236}">
                  <a16:creationId xmlns:a16="http://schemas.microsoft.com/office/drawing/2014/main" id="{BD3431A9-B8E9-44AA-B106-4C747C5CF2FF}"/>
                </a:ext>
              </a:extLst>
            </p:cNvPr>
            <p:cNvSpPr txBox="1"/>
            <p:nvPr/>
          </p:nvSpPr>
          <p:spPr>
            <a:xfrm>
              <a:off x="9163790" y="5853706"/>
              <a:ext cx="23015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Accommodates differently-abled</a:t>
              </a:r>
            </a:p>
          </p:txBody>
        </p:sp>
        <p:sp>
          <p:nvSpPr>
            <p:cNvPr id="33" name="PostUpdateLegacy_E1D7" title="Icon of an article, feed, or social media thread">
              <a:extLst>
                <a:ext uri="{FF2B5EF4-FFF2-40B4-BE49-F238E27FC236}">
                  <a16:creationId xmlns:a16="http://schemas.microsoft.com/office/drawing/2014/main" id="{9014510F-AC7A-44DA-A5A7-7E0D9A31D630}"/>
                </a:ext>
              </a:extLst>
            </p:cNvPr>
            <p:cNvSpPr>
              <a:spLocks noChangeAspect="1" noEditPoints="1"/>
            </p:cNvSpPr>
            <p:nvPr/>
          </p:nvSpPr>
          <p:spPr bwMode="auto">
            <a:xfrm>
              <a:off x="8177443" y="3299767"/>
              <a:ext cx="502920" cy="258465"/>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heart" title="Icon of a heart">
              <a:extLst>
                <a:ext uri="{FF2B5EF4-FFF2-40B4-BE49-F238E27FC236}">
                  <a16:creationId xmlns:a16="http://schemas.microsoft.com/office/drawing/2014/main" id="{FD80EAE8-00C1-4939-BA0C-8F63ECDEB352}"/>
                </a:ext>
              </a:extLst>
            </p:cNvPr>
            <p:cNvSpPr>
              <a:spLocks noChangeAspect="1"/>
            </p:cNvSpPr>
            <p:nvPr/>
          </p:nvSpPr>
          <p:spPr bwMode="auto">
            <a:xfrm>
              <a:off x="8235579" y="5482925"/>
              <a:ext cx="401713" cy="365760"/>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5204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BFD6-E60F-4CD9-9E72-0F4A452E0869}"/>
              </a:ext>
            </a:extLst>
          </p:cNvPr>
          <p:cNvSpPr>
            <a:spLocks noGrp="1"/>
          </p:cNvSpPr>
          <p:nvPr>
            <p:ph type="title"/>
          </p:nvPr>
        </p:nvSpPr>
        <p:spPr>
          <a:xfrm>
            <a:off x="335500" y="573438"/>
            <a:ext cx="9859116" cy="1158793"/>
          </a:xfrm>
        </p:spPr>
        <p:txBody>
          <a:bodyPr/>
          <a:lstStyle/>
          <a:p>
            <a:r>
              <a:rPr lang="en-AU" dirty="0"/>
              <a:t>Agenda</a:t>
            </a:r>
          </a:p>
        </p:txBody>
      </p:sp>
      <p:sp>
        <p:nvSpPr>
          <p:cNvPr id="4" name="Content Placeholder 2">
            <a:extLst>
              <a:ext uri="{FF2B5EF4-FFF2-40B4-BE49-F238E27FC236}">
                <a16:creationId xmlns:a16="http://schemas.microsoft.com/office/drawing/2014/main" id="{8B9F6AD6-03E6-4FDE-A482-FB5A1DD4DCCA}"/>
              </a:ext>
            </a:extLst>
          </p:cNvPr>
          <p:cNvSpPr txBox="1">
            <a:spLocks/>
          </p:cNvSpPr>
          <p:nvPr/>
        </p:nvSpPr>
        <p:spPr>
          <a:xfrm>
            <a:off x="460513" y="2203312"/>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800" b="0" i="0" u="none" strike="noStrike" kern="1200" cap="none" spc="0" normalizeH="0" baseline="0" noProof="0" dirty="0">
                <a:ln>
                  <a:noFill/>
                </a:ln>
                <a:solidFill>
                  <a:srgbClr val="FFFFFF"/>
                </a:solidFill>
                <a:effectLst/>
                <a:uLnTx/>
                <a:uFillTx/>
                <a:latin typeface="Segoe UI Light"/>
                <a:ea typeface="+mn-ea"/>
                <a:cs typeface="+mn-cs"/>
              </a:rPr>
              <a:t>1. Overview of AI and ML</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800" b="0" i="0" u="none" strike="noStrike" kern="1200" cap="none" spc="0" normalizeH="0" baseline="0" noProof="0" dirty="0">
                <a:ln>
                  <a:noFill/>
                </a:ln>
                <a:solidFill>
                  <a:srgbClr val="FFFFFF"/>
                </a:solidFill>
                <a:effectLst/>
                <a:uLnTx/>
                <a:uFillTx/>
                <a:latin typeface="Segoe UI Light"/>
                <a:ea typeface="+mn-ea"/>
                <a:cs typeface="+mn-cs"/>
              </a:rPr>
              <a:t>2. Developing AI – The AI Platform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800" b="0" i="0" u="none" strike="noStrike" kern="1200" cap="none" spc="0" normalizeH="0" baseline="0" noProof="0" dirty="0">
                <a:ln>
                  <a:noFill/>
                </a:ln>
                <a:solidFill>
                  <a:srgbClr val="FFFFFF"/>
                </a:solidFill>
                <a:effectLst/>
                <a:uLnTx/>
                <a:uFillTx/>
                <a:latin typeface="Segoe UI Light"/>
                <a:ea typeface="+mn-ea"/>
                <a:cs typeface="+mn-cs"/>
              </a:rPr>
              <a:t>3. Demos &amp; Learning</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FFFFFF"/>
                </a:solidFill>
                <a:effectLst/>
                <a:uLnTx/>
                <a:uFillTx/>
                <a:latin typeface="Segoe UI Light"/>
                <a:ea typeface="+mn-ea"/>
                <a:cs typeface="+mn-cs"/>
              </a:rPr>
              <a:t>Intelligent Kiosk – Demo And Experience</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FFFFFF"/>
                </a:solidFill>
                <a:effectLst/>
                <a:uLnTx/>
                <a:uFillTx/>
                <a:latin typeface="Segoe UI Light"/>
                <a:ea typeface="+mn-ea"/>
                <a:cs typeface="+mn-cs"/>
              </a:rPr>
              <a:t>Machine Learning Demo</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FFFFFF"/>
                </a:solidFill>
                <a:effectLst/>
                <a:uLnTx/>
                <a:uFillTx/>
                <a:latin typeface="Segoe UI Light"/>
                <a:ea typeface="+mn-ea"/>
                <a:cs typeface="+mn-cs"/>
              </a:rPr>
              <a:t>Intelligent Customer Care Bot Demo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800" b="0" i="0" u="none" strike="noStrike" kern="1200" cap="none" spc="0" normalizeH="0" baseline="0" noProof="0" dirty="0">
                <a:ln>
                  <a:noFill/>
                </a:ln>
                <a:solidFill>
                  <a:srgbClr val="FFFFFF"/>
                </a:solidFill>
                <a:effectLst/>
                <a:uLnTx/>
                <a:uFillTx/>
                <a:latin typeface="Segoe UI Light"/>
                <a:ea typeface="+mn-ea"/>
                <a:cs typeface="+mn-cs"/>
              </a:rPr>
              <a:t>4. AI In Financials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800" b="0" i="0" u="none" strike="noStrike" kern="1200" cap="none" spc="0" normalizeH="0" baseline="0" noProof="0" dirty="0">
                <a:ln>
                  <a:noFill/>
                </a:ln>
                <a:solidFill>
                  <a:srgbClr val="FFFFFF"/>
                </a:solidFill>
                <a:effectLst/>
                <a:uLnTx/>
                <a:uFillTx/>
                <a:latin typeface="Segoe UI Light"/>
                <a:ea typeface="+mn-ea"/>
                <a:cs typeface="+mn-cs"/>
              </a:rPr>
              <a:t>AI Challenge with Team Data Science Approach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800" b="0" i="0" u="none" strike="noStrike" kern="1200" cap="none" spc="0" normalizeH="0" baseline="0" noProof="0" dirty="0">
                <a:ln>
                  <a:noFill/>
                </a:ln>
                <a:solidFill>
                  <a:srgbClr val="FFFFFF"/>
                </a:solidFill>
                <a:effectLst/>
                <a:uLnTx/>
                <a:uFillTx/>
                <a:latin typeface="Segoe UI Light"/>
                <a:ea typeface="+mn-ea"/>
                <a:cs typeface="+mn-cs"/>
              </a:rPr>
              <a:t>5. Lets Build a Bot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800" b="0" i="0" u="none" strike="noStrike" kern="1200" cap="none" spc="0" normalizeH="0" baseline="0" noProof="0" dirty="0">
                <a:ln>
                  <a:noFill/>
                </a:ln>
                <a:solidFill>
                  <a:srgbClr val="FFFFFF"/>
                </a:solidFill>
                <a:effectLst/>
                <a:uLnTx/>
                <a:uFillTx/>
                <a:latin typeface="Segoe UI Light"/>
                <a:ea typeface="+mn-ea"/>
                <a:cs typeface="+mn-cs"/>
              </a:rPr>
              <a:t>6. More Learnings, Offers and about Rita and Mutaz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35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BFD6-E60F-4CD9-9E72-0F4A452E0869}"/>
              </a:ext>
            </a:extLst>
          </p:cNvPr>
          <p:cNvSpPr>
            <a:spLocks noGrp="1"/>
          </p:cNvSpPr>
          <p:nvPr>
            <p:ph type="title"/>
          </p:nvPr>
        </p:nvSpPr>
        <p:spPr>
          <a:xfrm>
            <a:off x="335500" y="573438"/>
            <a:ext cx="9859116" cy="2139688"/>
          </a:xfrm>
        </p:spPr>
        <p:txBody>
          <a:bodyPr/>
          <a:lstStyle/>
          <a:p>
            <a:r>
              <a:rPr lang="en-AU" dirty="0"/>
              <a:t>Part 1:</a:t>
            </a:r>
            <a:br>
              <a:rPr lang="en-AU" dirty="0"/>
            </a:br>
            <a:r>
              <a:rPr lang="en-AU" dirty="0"/>
              <a:t>Overview of AI and ML</a:t>
            </a:r>
          </a:p>
        </p:txBody>
      </p:sp>
    </p:spTree>
    <p:extLst>
      <p:ext uri="{BB962C8B-B14F-4D97-AF65-F5344CB8AC3E}">
        <p14:creationId xmlns:p14="http://schemas.microsoft.com/office/powerpoint/2010/main" val="62210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35703DE5-D439-EE49-B476-A3294EB6A536}"/>
              </a:ext>
            </a:extLst>
          </p:cNvPr>
          <p:cNvCxnSpPr>
            <a:cxnSpLocks/>
          </p:cNvCxnSpPr>
          <p:nvPr/>
        </p:nvCxnSpPr>
        <p:spPr>
          <a:xfrm>
            <a:off x="4282966" y="1946633"/>
            <a:ext cx="3622963" cy="0"/>
          </a:xfrm>
          <a:prstGeom prst="line">
            <a:avLst/>
          </a:prstGeom>
          <a:noFill/>
          <a:ln w="12700" cap="flat" cmpd="sng" algn="ctr">
            <a:solidFill>
              <a:srgbClr val="0078D4"/>
            </a:solidFill>
            <a:prstDash val="solid"/>
            <a:headEnd type="none" w="lg" len="med"/>
            <a:tailEnd type="none" w="lg" len="med"/>
          </a:ln>
          <a:effectLst/>
        </p:spPr>
      </p:cxnSp>
      <p:sp>
        <p:nvSpPr>
          <p:cNvPr id="39" name="Rectangle 38">
            <a:extLst>
              <a:ext uri="{FF2B5EF4-FFF2-40B4-BE49-F238E27FC236}">
                <a16:creationId xmlns:a16="http://schemas.microsoft.com/office/drawing/2014/main" id="{83DDF210-4107-6B43-AF0F-1A504143FB95}"/>
              </a:ext>
            </a:extLst>
          </p:cNvPr>
          <p:cNvSpPr/>
          <p:nvPr/>
        </p:nvSpPr>
        <p:spPr>
          <a:xfrm>
            <a:off x="5347190" y="1746578"/>
            <a:ext cx="1240948" cy="400110"/>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Cloud</a:t>
            </a:r>
          </a:p>
        </p:txBody>
      </p:sp>
      <p:cxnSp>
        <p:nvCxnSpPr>
          <p:cNvPr id="40" name="Straight Connector 39">
            <a:extLst>
              <a:ext uri="{FF2B5EF4-FFF2-40B4-BE49-F238E27FC236}">
                <a16:creationId xmlns:a16="http://schemas.microsoft.com/office/drawing/2014/main" id="{9D053C9C-1A95-B142-917A-CA575C693D9A}"/>
              </a:ext>
            </a:extLst>
          </p:cNvPr>
          <p:cNvCxnSpPr>
            <a:cxnSpLocks/>
          </p:cNvCxnSpPr>
          <p:nvPr/>
        </p:nvCxnSpPr>
        <p:spPr>
          <a:xfrm>
            <a:off x="453597" y="1946633"/>
            <a:ext cx="3604954" cy="0"/>
          </a:xfrm>
          <a:prstGeom prst="line">
            <a:avLst/>
          </a:prstGeom>
          <a:noFill/>
          <a:ln w="12700" cap="flat" cmpd="sng" algn="ctr">
            <a:solidFill>
              <a:srgbClr val="0078D4"/>
            </a:solidFill>
            <a:prstDash val="solid"/>
            <a:headEnd type="none" w="lg" len="med"/>
            <a:tailEnd type="none" w="lg" len="med"/>
          </a:ln>
          <a:effectLst/>
        </p:spPr>
      </p:cxnSp>
      <p:sp>
        <p:nvSpPr>
          <p:cNvPr id="41" name="Rectangle 40">
            <a:extLst>
              <a:ext uri="{FF2B5EF4-FFF2-40B4-BE49-F238E27FC236}">
                <a16:creationId xmlns:a16="http://schemas.microsoft.com/office/drawing/2014/main" id="{874B0749-AF56-C74A-83AB-26BFFB1959AE}"/>
              </a:ext>
            </a:extLst>
          </p:cNvPr>
          <p:cNvSpPr/>
          <p:nvPr/>
        </p:nvSpPr>
        <p:spPr>
          <a:xfrm>
            <a:off x="1215687" y="1746581"/>
            <a:ext cx="1018309" cy="400110"/>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Data</a:t>
            </a:r>
          </a:p>
        </p:txBody>
      </p:sp>
      <p:cxnSp>
        <p:nvCxnSpPr>
          <p:cNvPr id="42" name="Straight Connector 41">
            <a:extLst>
              <a:ext uri="{FF2B5EF4-FFF2-40B4-BE49-F238E27FC236}">
                <a16:creationId xmlns:a16="http://schemas.microsoft.com/office/drawing/2014/main" id="{709100C6-B8D5-B74F-BB5A-C93F4B821D88}"/>
              </a:ext>
            </a:extLst>
          </p:cNvPr>
          <p:cNvCxnSpPr>
            <a:cxnSpLocks/>
          </p:cNvCxnSpPr>
          <p:nvPr/>
        </p:nvCxnSpPr>
        <p:spPr>
          <a:xfrm>
            <a:off x="8128568" y="1946633"/>
            <a:ext cx="3630522" cy="0"/>
          </a:xfrm>
          <a:prstGeom prst="line">
            <a:avLst/>
          </a:prstGeom>
          <a:noFill/>
          <a:ln w="12700" cap="flat" cmpd="sng" algn="ctr">
            <a:solidFill>
              <a:srgbClr val="0078D4"/>
            </a:solidFill>
            <a:prstDash val="solid"/>
            <a:headEnd type="none" w="lg" len="med"/>
            <a:tailEnd type="none" w="lg" len="med"/>
          </a:ln>
          <a:effectLst/>
        </p:spPr>
      </p:cxnSp>
      <p:sp>
        <p:nvSpPr>
          <p:cNvPr id="43" name="Rectangle 42">
            <a:extLst>
              <a:ext uri="{FF2B5EF4-FFF2-40B4-BE49-F238E27FC236}">
                <a16:creationId xmlns:a16="http://schemas.microsoft.com/office/drawing/2014/main" id="{26102138-F530-9947-9A62-BB1807F48FF5}"/>
              </a:ext>
            </a:extLst>
          </p:cNvPr>
          <p:cNvSpPr/>
          <p:nvPr/>
        </p:nvSpPr>
        <p:spPr>
          <a:xfrm>
            <a:off x="9449647" y="1746578"/>
            <a:ext cx="1478708" cy="400110"/>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Models</a:t>
            </a:r>
          </a:p>
        </p:txBody>
      </p:sp>
      <p:pic>
        <p:nvPicPr>
          <p:cNvPr id="9" name="Picture 8">
            <a:extLst>
              <a:ext uri="{FF2B5EF4-FFF2-40B4-BE49-F238E27FC236}">
                <a16:creationId xmlns:a16="http://schemas.microsoft.com/office/drawing/2014/main" id="{25CBE1A4-8684-D243-B7F3-13BB484259E1}"/>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40000"/>
                    </a14:imgEffect>
                  </a14:imgLayer>
                </a14:imgProps>
              </a:ext>
              <a:ext uri="{28A0092B-C50C-407E-A947-70E740481C1C}">
                <a14:useLocalDpi xmlns:a14="http://schemas.microsoft.com/office/drawing/2010/main" val="0"/>
              </a:ext>
            </a:extLst>
          </a:blip>
          <a:srcRect l="456" r="7331" b="7332"/>
          <a:stretch/>
        </p:blipFill>
        <p:spPr>
          <a:xfrm>
            <a:off x="8128568" y="2225530"/>
            <a:ext cx="3630522" cy="2606039"/>
          </a:xfrm>
          <a:prstGeom prst="rect">
            <a:avLst/>
          </a:prstGeom>
        </p:spPr>
      </p:pic>
      <p:pic>
        <p:nvPicPr>
          <p:cNvPr id="22" name="Picture Placeholder 21">
            <a:extLst>
              <a:ext uri="{FF2B5EF4-FFF2-40B4-BE49-F238E27FC236}">
                <a16:creationId xmlns:a16="http://schemas.microsoft.com/office/drawing/2014/main" id="{3D1712B8-0185-AC4E-87A6-42B25757D503}"/>
              </a:ext>
            </a:extLst>
          </p:cNvPr>
          <p:cNvPicPr>
            <a:picLocks noGrp="1" noChangeAspect="1"/>
          </p:cNvPicPr>
          <p:nvPr>
            <p:ph type="pic" sz="quarter" idx="14"/>
          </p:nvPr>
        </p:nvPicPr>
        <p:blipFill>
          <a:blip r:embed="rId4">
            <a:extLst>
              <a:ext uri="{BEBA8EAE-BF5A-486C-A8C5-ECC9F3942E4B}">
                <a14:imgProps xmlns:a14="http://schemas.microsoft.com/office/drawing/2010/main">
                  <a14:imgLayer>
                    <a14:imgEffect>
                      <a14:brightnessContrast bright="-30000"/>
                    </a14:imgEffect>
                  </a14:imgLayer>
                </a14:imgProps>
              </a:ext>
            </a:extLst>
          </a:blip>
          <a:srcRect l="15989" r="15989"/>
          <a:stretch>
            <a:fillRect/>
          </a:stretch>
        </p:blipFill>
        <p:spPr>
          <a:xfrm>
            <a:off x="428030" y="2245745"/>
            <a:ext cx="3632388" cy="2583447"/>
          </a:xfrm>
        </p:spPr>
      </p:pic>
      <p:pic>
        <p:nvPicPr>
          <p:cNvPr id="24" name="Picture Placeholder 23">
            <a:extLst>
              <a:ext uri="{FF2B5EF4-FFF2-40B4-BE49-F238E27FC236}">
                <a16:creationId xmlns:a16="http://schemas.microsoft.com/office/drawing/2014/main" id="{A3BBE52D-9200-2F4A-B688-A106D4B605D3}"/>
              </a:ext>
            </a:extLst>
          </p:cNvPr>
          <p:cNvPicPr>
            <a:picLocks noGrp="1" noChangeAspect="1"/>
          </p:cNvPicPr>
          <p:nvPr>
            <p:ph type="pic" sz="quarter" idx="15"/>
          </p:nvPr>
        </p:nvPicPr>
        <p:blipFill>
          <a:blip r:embed="rId5">
            <a:extLst>
              <a:ext uri="{BEBA8EAE-BF5A-486C-A8C5-ECC9F3942E4B}">
                <a14:imgProps xmlns:a14="http://schemas.microsoft.com/office/drawing/2010/main">
                  <a14:imgLayer>
                    <a14:imgEffect>
                      <a14:brightnessContrast bright="-40000"/>
                    </a14:imgEffect>
                  </a14:imgLayer>
                </a14:imgProps>
              </a:ext>
            </a:extLst>
          </a:blip>
          <a:srcRect l="14988" r="14988"/>
          <a:stretch>
            <a:fillRect/>
          </a:stretch>
        </p:blipFill>
        <p:spPr>
          <a:xfrm>
            <a:off x="4282968" y="2245745"/>
            <a:ext cx="3623050" cy="2583447"/>
          </a:xfrm>
        </p:spPr>
      </p:pic>
      <p:sp>
        <p:nvSpPr>
          <p:cNvPr id="5" name="Text Placeholder 4">
            <a:extLst>
              <a:ext uri="{FF2B5EF4-FFF2-40B4-BE49-F238E27FC236}">
                <a16:creationId xmlns:a16="http://schemas.microsoft.com/office/drawing/2014/main" id="{5A7AB9A1-1879-49D1-9E05-9CC58FA48586}"/>
              </a:ext>
            </a:extLst>
          </p:cNvPr>
          <p:cNvSpPr>
            <a:spLocks noGrp="1"/>
          </p:cNvSpPr>
          <p:nvPr>
            <p:ph type="body" sz="quarter" idx="11"/>
          </p:nvPr>
        </p:nvSpPr>
        <p:spPr>
          <a:xfrm>
            <a:off x="428030" y="4923430"/>
            <a:ext cx="3630521" cy="215444"/>
          </a:xfrm>
        </p:spPr>
        <p:txBody>
          <a:bodyPr/>
          <a:lstStyle/>
          <a:p>
            <a:pPr defTabSz="932742">
              <a:spcBef>
                <a:spcPts val="800"/>
              </a:spcBef>
              <a:spcAft>
                <a:spcPts val="0"/>
              </a:spcAft>
              <a:buSzTx/>
              <a:defRPr/>
            </a:pPr>
            <a:r>
              <a:rPr lang="en-US" sz="1400">
                <a:ln w="3175">
                  <a:noFill/>
                </a:ln>
                <a:solidFill>
                  <a:srgbClr val="0078D4"/>
                </a:solidFill>
                <a:latin typeface="Segoe UI Semibold"/>
                <a:cs typeface="Segoe UI" panose="020B0502040204020203" pitchFamily="34" charset="0"/>
              </a:rPr>
              <a:t>Your data + Microsoft data</a:t>
            </a:r>
          </a:p>
        </p:txBody>
      </p:sp>
      <p:sp>
        <p:nvSpPr>
          <p:cNvPr id="7" name="Text Placeholder 6">
            <a:extLst>
              <a:ext uri="{FF2B5EF4-FFF2-40B4-BE49-F238E27FC236}">
                <a16:creationId xmlns:a16="http://schemas.microsoft.com/office/drawing/2014/main" id="{CA576010-41BB-47C6-9328-E839890C54A8}"/>
              </a:ext>
            </a:extLst>
          </p:cNvPr>
          <p:cNvSpPr>
            <a:spLocks noGrp="1"/>
          </p:cNvSpPr>
          <p:nvPr>
            <p:ph type="body" sz="quarter" idx="12"/>
          </p:nvPr>
        </p:nvSpPr>
        <p:spPr>
          <a:xfrm>
            <a:off x="4282966" y="4923430"/>
            <a:ext cx="3623050" cy="215444"/>
          </a:xfrm>
        </p:spPr>
        <p:txBody>
          <a:bodyPr/>
          <a:lstStyle/>
          <a:p>
            <a:pPr lvl="0" defTabSz="932742">
              <a:spcBef>
                <a:spcPts val="800"/>
              </a:spcBef>
              <a:spcAft>
                <a:spcPts val="0"/>
              </a:spcAft>
              <a:buSzTx/>
              <a:defRPr/>
            </a:pPr>
            <a:r>
              <a:rPr lang="en-US" sz="1400" b="1">
                <a:ln w="3175">
                  <a:noFill/>
                </a:ln>
                <a:solidFill>
                  <a:srgbClr val="0078D4"/>
                </a:solidFill>
                <a:latin typeface="Segoe UI Semibold"/>
                <a:cs typeface="Segoe UI" panose="020B0502040204020203" pitchFamily="34" charset="0"/>
              </a:rPr>
              <a:t>Power of Azure</a:t>
            </a:r>
          </a:p>
        </p:txBody>
      </p:sp>
      <p:sp>
        <p:nvSpPr>
          <p:cNvPr id="8" name="Text Placeholder 7">
            <a:extLst>
              <a:ext uri="{FF2B5EF4-FFF2-40B4-BE49-F238E27FC236}">
                <a16:creationId xmlns:a16="http://schemas.microsoft.com/office/drawing/2014/main" id="{DBC1CAB8-6265-4923-BF7D-11D98A066316}"/>
              </a:ext>
            </a:extLst>
          </p:cNvPr>
          <p:cNvSpPr>
            <a:spLocks noGrp="1"/>
          </p:cNvSpPr>
          <p:nvPr>
            <p:ph type="body" sz="quarter" idx="13"/>
          </p:nvPr>
        </p:nvSpPr>
        <p:spPr>
          <a:xfrm>
            <a:off x="8128569" y="4923430"/>
            <a:ext cx="3630521" cy="215444"/>
          </a:xfrm>
        </p:spPr>
        <p:txBody>
          <a:bodyPr/>
          <a:lstStyle/>
          <a:p>
            <a:pPr defTabSz="932742">
              <a:spcBef>
                <a:spcPts val="800"/>
              </a:spcBef>
              <a:spcAft>
                <a:spcPts val="0"/>
              </a:spcAft>
              <a:buSzTx/>
              <a:defRPr/>
            </a:pPr>
            <a:r>
              <a:rPr lang="en-US" sz="1400" b="1">
                <a:ln w="3175">
                  <a:noFill/>
                </a:ln>
                <a:solidFill>
                  <a:srgbClr val="0078D4"/>
                </a:solidFill>
                <a:latin typeface="Segoe UI Semibold"/>
                <a:cs typeface="Segoe UI" panose="020B0502040204020203" pitchFamily="34" charset="0"/>
              </a:rPr>
              <a:t>Breakthrough advancements</a:t>
            </a:r>
          </a:p>
        </p:txBody>
      </p:sp>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pPr algn="ctr"/>
            <a:r>
              <a:rPr lang="en-US" sz="3600"/>
              <a:t>Foundation for AI</a:t>
            </a:r>
          </a:p>
        </p:txBody>
      </p:sp>
      <p:sp>
        <p:nvSpPr>
          <p:cNvPr id="14" name="Rectangle 13">
            <a:extLst>
              <a:ext uri="{FF2B5EF4-FFF2-40B4-BE49-F238E27FC236}">
                <a16:creationId xmlns:a16="http://schemas.microsoft.com/office/drawing/2014/main" id="{B1A647A1-B210-914E-97DE-78D605537216}"/>
              </a:ext>
            </a:extLst>
          </p:cNvPr>
          <p:cNvSpPr/>
          <p:nvPr/>
        </p:nvSpPr>
        <p:spPr>
          <a:xfrm>
            <a:off x="8185720" y="4111871"/>
            <a:ext cx="12409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Speech</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 name="Rectangle 14">
            <a:extLst>
              <a:ext uri="{FF2B5EF4-FFF2-40B4-BE49-F238E27FC236}">
                <a16:creationId xmlns:a16="http://schemas.microsoft.com/office/drawing/2014/main" id="{6BA0C9DE-C797-CE44-B85E-C0586BAE8BFD}"/>
              </a:ext>
            </a:extLst>
          </p:cNvPr>
          <p:cNvSpPr/>
          <p:nvPr/>
        </p:nvSpPr>
        <p:spPr>
          <a:xfrm>
            <a:off x="8185720" y="3798155"/>
            <a:ext cx="101830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Vision</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6" name="Rectangle 15">
            <a:extLst>
              <a:ext uri="{FF2B5EF4-FFF2-40B4-BE49-F238E27FC236}">
                <a16:creationId xmlns:a16="http://schemas.microsoft.com/office/drawing/2014/main" id="{56FFFA43-D2E5-F348-BEF7-2E67E070AD0F}"/>
              </a:ext>
            </a:extLst>
          </p:cNvPr>
          <p:cNvSpPr/>
          <p:nvPr/>
        </p:nvSpPr>
        <p:spPr>
          <a:xfrm>
            <a:off x="8185720" y="4418146"/>
            <a:ext cx="147870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Language</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p:txBody>
      </p:sp>
    </p:spTree>
    <p:extLst>
      <p:ext uri="{BB962C8B-B14F-4D97-AF65-F5344CB8AC3E}">
        <p14:creationId xmlns:p14="http://schemas.microsoft.com/office/powerpoint/2010/main" val="61235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anim calcmode="lin" valueType="num">
                                      <p:cBhvr>
                                        <p:cTn id="17" dur="500" fill="hold"/>
                                        <p:tgtEl>
                                          <p:spTgt spid="39"/>
                                        </p:tgtEl>
                                        <p:attrNameLst>
                                          <p:attrName>ppt_x</p:attrName>
                                        </p:attrNameLst>
                                      </p:cBhvr>
                                      <p:tavLst>
                                        <p:tav tm="0">
                                          <p:val>
                                            <p:strVal val="#ppt_x"/>
                                          </p:val>
                                        </p:tav>
                                        <p:tav tm="100000">
                                          <p:val>
                                            <p:strVal val="#ppt_x"/>
                                          </p:val>
                                        </p:tav>
                                      </p:tavLst>
                                    </p:anim>
                                    <p:anim calcmode="lin" valueType="num">
                                      <p:cBhvr>
                                        <p:cTn id="18" dur="500" fill="hold"/>
                                        <p:tgtEl>
                                          <p:spTgt spid="3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anim calcmode="lin" valueType="num">
                                      <p:cBhvr>
                                        <p:cTn id="22" dur="500" fill="hold"/>
                                        <p:tgtEl>
                                          <p:spTgt spid="38"/>
                                        </p:tgtEl>
                                        <p:attrNameLst>
                                          <p:attrName>ppt_x</p:attrName>
                                        </p:attrNameLst>
                                      </p:cBhvr>
                                      <p:tavLst>
                                        <p:tav tm="0">
                                          <p:val>
                                            <p:strVal val="#ppt_x"/>
                                          </p:val>
                                        </p:tav>
                                        <p:tav tm="100000">
                                          <p:val>
                                            <p:strVal val="#ppt_x"/>
                                          </p:val>
                                        </p:tav>
                                      </p:tavLst>
                                    </p:anim>
                                    <p:anim calcmode="lin" valueType="num">
                                      <p:cBhvr>
                                        <p:cTn id="23" dur="500" fill="hold"/>
                                        <p:tgtEl>
                                          <p:spTgt spid="3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anim calcmode="lin" valueType="num">
                                      <p:cBhvr>
                                        <p:cTn id="27" dur="500" fill="hold"/>
                                        <p:tgtEl>
                                          <p:spTgt spid="40"/>
                                        </p:tgtEl>
                                        <p:attrNameLst>
                                          <p:attrName>ppt_x</p:attrName>
                                        </p:attrNameLst>
                                      </p:cBhvr>
                                      <p:tavLst>
                                        <p:tav tm="0">
                                          <p:val>
                                            <p:strVal val="#ppt_x"/>
                                          </p:val>
                                        </p:tav>
                                        <p:tav tm="100000">
                                          <p:val>
                                            <p:strVal val="#ppt_x"/>
                                          </p:val>
                                        </p:tav>
                                      </p:tavLst>
                                    </p:anim>
                                    <p:anim calcmode="lin" valueType="num">
                                      <p:cBhvr>
                                        <p:cTn id="28" dur="500" fill="hold"/>
                                        <p:tgtEl>
                                          <p:spTgt spid="4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anim calcmode="lin" valueType="num">
                                      <p:cBhvr>
                                        <p:cTn id="32" dur="500" fill="hold"/>
                                        <p:tgtEl>
                                          <p:spTgt spid="41"/>
                                        </p:tgtEl>
                                        <p:attrNameLst>
                                          <p:attrName>ppt_x</p:attrName>
                                        </p:attrNameLst>
                                      </p:cBhvr>
                                      <p:tavLst>
                                        <p:tav tm="0">
                                          <p:val>
                                            <p:strVal val="#ppt_x"/>
                                          </p:val>
                                        </p:tav>
                                        <p:tav tm="100000">
                                          <p:val>
                                            <p:strVal val="#ppt_x"/>
                                          </p:val>
                                        </p:tav>
                                      </p:tavLst>
                                    </p:anim>
                                    <p:anim calcmode="lin" valueType="num">
                                      <p:cBhvr>
                                        <p:cTn id="33" dur="500" fill="hold"/>
                                        <p:tgtEl>
                                          <p:spTgt spid="4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anim calcmode="lin" valueType="num">
                                      <p:cBhvr>
                                        <p:cTn id="37" dur="500" fill="hold"/>
                                        <p:tgtEl>
                                          <p:spTgt spid="42"/>
                                        </p:tgtEl>
                                        <p:attrNameLst>
                                          <p:attrName>ppt_x</p:attrName>
                                        </p:attrNameLst>
                                      </p:cBhvr>
                                      <p:tavLst>
                                        <p:tav tm="0">
                                          <p:val>
                                            <p:strVal val="#ppt_x"/>
                                          </p:val>
                                        </p:tav>
                                        <p:tav tm="100000">
                                          <p:val>
                                            <p:strVal val="#ppt_x"/>
                                          </p:val>
                                        </p:tav>
                                      </p:tavLst>
                                    </p:anim>
                                    <p:anim calcmode="lin" valueType="num">
                                      <p:cBhvr>
                                        <p:cTn id="38" dur="500" fill="hold"/>
                                        <p:tgtEl>
                                          <p:spTgt spid="4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anim calcmode="lin" valueType="num">
                                      <p:cBhvr>
                                        <p:cTn id="42" dur="500" fill="hold"/>
                                        <p:tgtEl>
                                          <p:spTgt spid="43"/>
                                        </p:tgtEl>
                                        <p:attrNameLst>
                                          <p:attrName>ppt_x</p:attrName>
                                        </p:attrNameLst>
                                      </p:cBhvr>
                                      <p:tavLst>
                                        <p:tav tm="0">
                                          <p:val>
                                            <p:strVal val="#ppt_x"/>
                                          </p:val>
                                        </p:tav>
                                        <p:tav tm="100000">
                                          <p:val>
                                            <p:strVal val="#ppt_x"/>
                                          </p:val>
                                        </p:tav>
                                      </p:tavLst>
                                    </p:anim>
                                    <p:anim calcmode="lin" valueType="num">
                                      <p:cBhvr>
                                        <p:cTn id="43" dur="500" fill="hold"/>
                                        <p:tgtEl>
                                          <p:spTgt spid="43"/>
                                        </p:tgtEl>
                                        <p:attrNameLst>
                                          <p:attrName>ppt_y</p:attrName>
                                        </p:attrNameLst>
                                      </p:cBhvr>
                                      <p:tavLst>
                                        <p:tav tm="0">
                                          <p:val>
                                            <p:strVal val="#ppt_y+.1"/>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350"/>
                                        <p:tgtEl>
                                          <p:spTgt spid="5"/>
                                        </p:tgtEl>
                                      </p:cBhvr>
                                    </p:animEffect>
                                  </p:childTnLst>
                                </p:cTn>
                              </p:par>
                              <p:par>
                                <p:cTn id="48" presetID="64" presetClass="path" presetSubtype="0" decel="100000" fill="hold" grpId="1" nodeType="withEffect">
                                  <p:stCondLst>
                                    <p:cond delay="100"/>
                                  </p:stCondLst>
                                  <p:childTnLst>
                                    <p:animMotion origin="layout" path="M -3.125E-6 -4.44444E-6 L -3.125E-6 -0.06458 " pathEditMode="relative" rAng="0" ptsTypes="AA">
                                      <p:cBhvr>
                                        <p:cTn id="49" dur="500" spd="-100000" fill="hold"/>
                                        <p:tgtEl>
                                          <p:spTgt spid="5"/>
                                        </p:tgtEl>
                                        <p:attrNameLst>
                                          <p:attrName>ppt_x</p:attrName>
                                          <p:attrName>ppt_y</p:attrName>
                                        </p:attrNameLst>
                                      </p:cBhvr>
                                      <p:rCtr x="0" y="-3241"/>
                                    </p:animMotion>
                                  </p:childTnLst>
                                </p:cTn>
                              </p:par>
                              <p:par>
                                <p:cTn id="50" presetID="10" presetClass="entr" presetSubtype="0" fill="hold" grpId="0" nodeType="withEffect">
                                  <p:stCondLst>
                                    <p:cond delay="1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350"/>
                                        <p:tgtEl>
                                          <p:spTgt spid="7"/>
                                        </p:tgtEl>
                                      </p:cBhvr>
                                    </p:animEffect>
                                  </p:childTnLst>
                                </p:cTn>
                              </p:par>
                              <p:par>
                                <p:cTn id="53" presetID="64" presetClass="path" presetSubtype="0" decel="100000" fill="hold" grpId="1" nodeType="withEffect">
                                  <p:stCondLst>
                                    <p:cond delay="100"/>
                                  </p:stCondLst>
                                  <p:childTnLst>
                                    <p:animMotion origin="layout" path="M -3.125E-6 -4.44444E-6 L -3.125E-6 -0.06458 " pathEditMode="relative" rAng="0" ptsTypes="AA">
                                      <p:cBhvr>
                                        <p:cTn id="54" dur="500" spd="-100000" fill="hold"/>
                                        <p:tgtEl>
                                          <p:spTgt spid="7"/>
                                        </p:tgtEl>
                                        <p:attrNameLst>
                                          <p:attrName>ppt_x</p:attrName>
                                          <p:attrName>ppt_y</p:attrName>
                                        </p:attrNameLst>
                                      </p:cBhvr>
                                      <p:rCtr x="0" y="-3241"/>
                                    </p:animMotion>
                                  </p:childTnLst>
                                </p:cTn>
                              </p:par>
                              <p:par>
                                <p:cTn id="55" presetID="10" presetClass="entr" presetSubtype="0" fill="hold" grpId="0" nodeType="withEffect">
                                  <p:stCondLst>
                                    <p:cond delay="10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350"/>
                                        <p:tgtEl>
                                          <p:spTgt spid="8"/>
                                        </p:tgtEl>
                                      </p:cBhvr>
                                    </p:animEffect>
                                  </p:childTnLst>
                                </p:cTn>
                              </p:par>
                              <p:par>
                                <p:cTn id="58" presetID="64" presetClass="path" presetSubtype="0" decel="100000" fill="hold" grpId="1" nodeType="withEffect">
                                  <p:stCondLst>
                                    <p:cond delay="100"/>
                                  </p:stCondLst>
                                  <p:childTnLst>
                                    <p:animMotion origin="layout" path="M -3.125E-6 -4.44444E-6 L -3.125E-6 -0.06458 " pathEditMode="relative" rAng="0" ptsTypes="AA">
                                      <p:cBhvr>
                                        <p:cTn id="59" dur="500" spd="-100000" fill="hold"/>
                                        <p:tgtEl>
                                          <p:spTgt spid="8"/>
                                        </p:tgtEl>
                                        <p:attrNameLst>
                                          <p:attrName>ppt_x</p:attrName>
                                          <p:attrName>ppt_y</p:attrName>
                                        </p:attrNameLst>
                                      </p:cBhvr>
                                      <p:rCtr x="0" y="-3241"/>
                                    </p:animMotion>
                                  </p:childTnLst>
                                </p:cTn>
                              </p:par>
                            </p:childTnLst>
                          </p:cTn>
                        </p:par>
                        <p:par>
                          <p:cTn id="60" fill="hold">
                            <p:stCondLst>
                              <p:cond delay="1100"/>
                            </p:stCondLst>
                            <p:childTnLst>
                              <p:par>
                                <p:cTn id="61" presetID="10"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animBg="1"/>
      <p:bldP spid="5" grpId="0"/>
      <p:bldP spid="5" grpId="1"/>
      <p:bldP spid="7" grpId="0"/>
      <p:bldP spid="7" grpId="1"/>
      <p:bldP spid="8" grpId="0"/>
      <p:bldP spid="8" grpId="1"/>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Connector 96">
            <a:extLst>
              <a:ext uri="{FF2B5EF4-FFF2-40B4-BE49-F238E27FC236}">
                <a16:creationId xmlns:a16="http://schemas.microsoft.com/office/drawing/2014/main" id="{059E4697-19F9-40C1-83C5-85A3B50FA794}"/>
              </a:ext>
            </a:extLst>
          </p:cNvPr>
          <p:cNvCxnSpPr>
            <a:cxnSpLocks/>
          </p:cNvCxnSpPr>
          <p:nvPr/>
        </p:nvCxnSpPr>
        <p:spPr>
          <a:xfrm>
            <a:off x="581933" y="1946633"/>
            <a:ext cx="254248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DC224A10-D4D3-D242-88B0-3AFB6557CB5A}"/>
              </a:ext>
            </a:extLst>
          </p:cNvPr>
          <p:cNvSpPr/>
          <p:nvPr/>
        </p:nvSpPr>
        <p:spPr>
          <a:xfrm>
            <a:off x="1344023" y="1746581"/>
            <a:ext cx="1018309" cy="307777"/>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3" name="Rectangle 92">
            <a:extLst>
              <a:ext uri="{FF2B5EF4-FFF2-40B4-BE49-F238E27FC236}">
                <a16:creationId xmlns:a16="http://schemas.microsoft.com/office/drawing/2014/main" id="{627BBA26-ACD3-3C47-986D-6FEB31508442}"/>
              </a:ext>
            </a:extLst>
          </p:cNvPr>
          <p:cNvSpPr/>
          <p:nvPr/>
        </p:nvSpPr>
        <p:spPr>
          <a:xfrm>
            <a:off x="1398969" y="1742262"/>
            <a:ext cx="1215048" cy="4001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Vision</a:t>
            </a:r>
            <a:endParaRPr kumimoji="0" lang="en-US" sz="1400" b="0" i="0" u="none" strike="noStrike" kern="1200" cap="none" spc="0" normalizeH="0" baseline="0" noProof="0">
              <a:ln>
                <a:noFill/>
              </a:ln>
              <a:solidFill>
                <a:srgbClr val="0078D4"/>
              </a:solidFill>
              <a:effectLst/>
              <a:uLnTx/>
              <a:uFillTx/>
              <a:latin typeface="Segoe UI Semibold"/>
              <a:ea typeface="+mn-ea"/>
              <a:cs typeface="+mn-cs"/>
            </a:endParaRPr>
          </a:p>
        </p:txBody>
      </p:sp>
      <p:cxnSp>
        <p:nvCxnSpPr>
          <p:cNvPr id="95" name="Straight Connector 94">
            <a:extLst>
              <a:ext uri="{FF2B5EF4-FFF2-40B4-BE49-F238E27FC236}">
                <a16:creationId xmlns:a16="http://schemas.microsoft.com/office/drawing/2014/main" id="{025CE27B-2C72-4FC6-9F9C-F0D9E4397B29}"/>
              </a:ext>
            </a:extLst>
          </p:cNvPr>
          <p:cNvCxnSpPr>
            <a:cxnSpLocks/>
          </p:cNvCxnSpPr>
          <p:nvPr/>
        </p:nvCxnSpPr>
        <p:spPr>
          <a:xfrm>
            <a:off x="3394118" y="1946633"/>
            <a:ext cx="534896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6EB090B4-C943-41EE-A987-6E83CAF6AF43}"/>
              </a:ext>
            </a:extLst>
          </p:cNvPr>
          <p:cNvSpPr/>
          <p:nvPr/>
        </p:nvSpPr>
        <p:spPr>
          <a:xfrm>
            <a:off x="5455862" y="1746578"/>
            <a:ext cx="12409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Speech</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00" name="Straight Connector 99">
            <a:extLst>
              <a:ext uri="{FF2B5EF4-FFF2-40B4-BE49-F238E27FC236}">
                <a16:creationId xmlns:a16="http://schemas.microsoft.com/office/drawing/2014/main" id="{8522403D-C602-D946-A9DB-9F48FD954A93}"/>
              </a:ext>
            </a:extLst>
          </p:cNvPr>
          <p:cNvCxnSpPr>
            <a:cxnSpLocks/>
          </p:cNvCxnSpPr>
          <p:nvPr/>
        </p:nvCxnSpPr>
        <p:spPr>
          <a:xfrm>
            <a:off x="9018641" y="1946633"/>
            <a:ext cx="254248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083125B5-5FF9-5E4C-BB65-C13BCBBE07A0}"/>
              </a:ext>
            </a:extLst>
          </p:cNvPr>
          <p:cNvSpPr/>
          <p:nvPr/>
        </p:nvSpPr>
        <p:spPr>
          <a:xfrm>
            <a:off x="9577983" y="1746578"/>
            <a:ext cx="147870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Language</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85" name="Group 84">
            <a:extLst>
              <a:ext uri="{FF2B5EF4-FFF2-40B4-BE49-F238E27FC236}">
                <a16:creationId xmlns:a16="http://schemas.microsoft.com/office/drawing/2014/main" id="{F37027D3-BFFF-4CB6-BE76-59465E23EFDA}"/>
              </a:ext>
            </a:extLst>
          </p:cNvPr>
          <p:cNvGrpSpPr/>
          <p:nvPr/>
        </p:nvGrpSpPr>
        <p:grpSpPr>
          <a:xfrm>
            <a:off x="3334769" y="2233468"/>
            <a:ext cx="2719907" cy="2542032"/>
            <a:chOff x="3338624" y="2025650"/>
            <a:chExt cx="2719907" cy="2542032"/>
          </a:xfrm>
        </p:grpSpPr>
        <p:pic>
          <p:nvPicPr>
            <p:cNvPr id="25" name="Picture Placeholder 7">
              <a:extLst>
                <a:ext uri="{FF2B5EF4-FFF2-40B4-BE49-F238E27FC236}">
                  <a16:creationId xmlns:a16="http://schemas.microsoft.com/office/drawing/2014/main" id="{343BF99C-852F-4153-BDD4-A256FB946F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84" name="Group 83">
              <a:extLst>
                <a:ext uri="{FF2B5EF4-FFF2-40B4-BE49-F238E27FC236}">
                  <a16:creationId xmlns:a16="http://schemas.microsoft.com/office/drawing/2014/main" id="{A307C1C1-5A52-4E85-A766-BC0B8862205A}"/>
                </a:ext>
              </a:extLst>
            </p:cNvPr>
            <p:cNvGrpSpPr/>
            <p:nvPr/>
          </p:nvGrpSpPr>
          <p:grpSpPr>
            <a:xfrm>
              <a:off x="3338624" y="2257427"/>
              <a:ext cx="2719907" cy="2281348"/>
              <a:chOff x="-7356833" y="4564065"/>
              <a:chExt cx="3145879" cy="2638636"/>
            </a:xfrm>
          </p:grpSpPr>
          <p:grpSp>
            <p:nvGrpSpPr>
              <p:cNvPr id="30" name="Group 29">
                <a:extLst>
                  <a:ext uri="{FF2B5EF4-FFF2-40B4-BE49-F238E27FC236}">
                    <a16:creationId xmlns:a16="http://schemas.microsoft.com/office/drawing/2014/main" id="{9287405C-9835-470E-B923-12C519F844EC}"/>
                  </a:ext>
                </a:extLst>
              </p:cNvPr>
              <p:cNvGrpSpPr/>
              <p:nvPr/>
            </p:nvGrpSpPr>
            <p:grpSpPr>
              <a:xfrm>
                <a:off x="-7285907" y="4564065"/>
                <a:ext cx="3074953" cy="1882323"/>
                <a:chOff x="-4470975" y="2599831"/>
                <a:chExt cx="4134954" cy="2531195"/>
              </a:xfrm>
            </p:grpSpPr>
            <p:sp>
              <p:nvSpPr>
                <p:cNvPr id="31" name="Freeform: Shape 30">
                  <a:extLst>
                    <a:ext uri="{FF2B5EF4-FFF2-40B4-BE49-F238E27FC236}">
                      <a16:creationId xmlns:a16="http://schemas.microsoft.com/office/drawing/2014/main" id="{E1718BD7-E21C-4E43-8AB8-E7F7E17B3C8B}"/>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222BC82-5296-4E31-A090-1228B8944E69}"/>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31E66F0-DF24-429D-8EF4-00F53EA62E34}"/>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0D9BE2FE-867A-4CF4-B38D-30D7BEA25FA3}"/>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9F7D393-3739-4247-B1AF-DD68F78F8BC5}"/>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15780BC-618E-4ED8-A3B1-314992A5E9E1}"/>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4742A27-B8A0-4066-BDDB-7C0F17D9502D}"/>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9327594C-FF73-4713-B4B6-03F05D0B1786}"/>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974AB0A-5FE0-47A6-AEAD-D8B381B0221B}"/>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498CCB5-28B7-407E-B253-F02DA62F71A8}"/>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FE7FE94-69B9-43A5-A6D8-4C1499D58816}"/>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EB29B5A6-63BF-4EDA-B8AB-D43BD19307A9}"/>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7C8F30C-8E83-448A-8754-76FF229086CD}"/>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5E1DAAE-6CF9-4141-A969-31964457EFA1}"/>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4D5DCAD-49CB-4D45-8A17-33BD9A544163}"/>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C42A740F-2A00-4F4F-965B-360BDBA3587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D1721B10-FE28-4FC1-8751-11F5A9B4F0C5}"/>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3852C6-AA17-4EB0-879C-146E8844EE5C}"/>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0224D5D-FB01-4316-BC26-CE96DE80FBF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96A7022-2FF6-484F-9D7E-EA03D8630960}"/>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495D81A-98AF-4A8B-89C4-B020B8DDE9E2}"/>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27C7F2F-092E-456E-96A4-FDA14B099A2D}"/>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884EE7D-F7BF-4B13-B37C-29EA5BFF1C7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EAA427E1-2E5D-4D32-B4B1-455C87DF3092}"/>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11B5CD12-E345-4636-9063-616B3AE8553A}"/>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2B778DE-9BC0-4BF0-9D2F-F9AB1E964F4D}"/>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1BAAF73-FABA-4DE1-812C-ED09FA596338}"/>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F5EA04BE-6EFF-4E53-A614-01867197769C}"/>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147076D-B51F-460A-82DF-688197640941}"/>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59676EF-1D15-42CC-97A3-7D560AD990EA}"/>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854159B-1F5E-4AA2-B07D-FDCE11F7AFD1}"/>
                    </a:ext>
                  </a:extLst>
                </p:cNvPr>
                <p:cNvSpPr txBox="1"/>
                <p:nvPr/>
              </p:nvSpPr>
              <p:spPr>
                <a:xfrm>
                  <a:off x="-3871705" y="2797501"/>
                  <a:ext cx="1430728" cy="558150"/>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a:t>
                  </a:r>
                </a:p>
              </p:txBody>
            </p:sp>
            <p:sp>
              <p:nvSpPr>
                <p:cNvPr id="62" name="TextBox 61">
                  <a:extLst>
                    <a:ext uri="{FF2B5EF4-FFF2-40B4-BE49-F238E27FC236}">
                      <a16:creationId xmlns:a16="http://schemas.microsoft.com/office/drawing/2014/main" id="{8FBD52AC-240F-4E9B-B3B3-55DDC962C41E}"/>
                    </a:ext>
                  </a:extLst>
                </p:cNvPr>
                <p:cNvSpPr txBox="1"/>
                <p:nvPr/>
              </p:nvSpPr>
              <p:spPr>
                <a:xfrm>
                  <a:off x="-2946591" y="3411495"/>
                  <a:ext cx="1352716"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 cellular</a:t>
                  </a:r>
                </a:p>
              </p:txBody>
            </p:sp>
            <p:sp>
              <p:nvSpPr>
                <p:cNvPr id="63" name="TextBox 62">
                  <a:extLst>
                    <a:ext uri="{FF2B5EF4-FFF2-40B4-BE49-F238E27FC236}">
                      <a16:creationId xmlns:a16="http://schemas.microsoft.com/office/drawing/2014/main" id="{7E9DA30D-CA10-478A-89BF-0087E814BD32}"/>
                    </a:ext>
                  </a:extLst>
                </p:cNvPr>
                <p:cNvSpPr txBox="1"/>
                <p:nvPr/>
              </p:nvSpPr>
              <p:spPr>
                <a:xfrm>
                  <a:off x="-2704721" y="2920788"/>
                  <a:ext cx="163885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Meeting </a:t>
                  </a:r>
                  <a:b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4" name="TextBox 63">
                  <a:extLst>
                    <a:ext uri="{FF2B5EF4-FFF2-40B4-BE49-F238E27FC236}">
                      <a16:creationId xmlns:a16="http://schemas.microsoft.com/office/drawing/2014/main" id="{39D9338B-32BD-4BF0-97E1-49985A288DBB}"/>
                    </a:ext>
                  </a:extLst>
                </p:cNvPr>
                <p:cNvSpPr txBox="1"/>
                <p:nvPr/>
              </p:nvSpPr>
              <p:spPr>
                <a:xfrm>
                  <a:off x="-1615554" y="4023761"/>
                  <a:ext cx="127953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IBM Switchboard</a:t>
                  </a:r>
                </a:p>
              </p:txBody>
            </p:sp>
            <p:sp>
              <p:nvSpPr>
                <p:cNvPr id="65" name="TextBox 64">
                  <a:extLst>
                    <a:ext uri="{FF2B5EF4-FFF2-40B4-BE49-F238E27FC236}">
                      <a16:creationId xmlns:a16="http://schemas.microsoft.com/office/drawing/2014/main" id="{064C05D5-4F48-4515-A2DC-771A48701DFA}"/>
                    </a:ext>
                  </a:extLst>
                </p:cNvPr>
                <p:cNvSpPr txBox="1"/>
                <p:nvPr/>
              </p:nvSpPr>
              <p:spPr>
                <a:xfrm>
                  <a:off x="-4470975" y="3445499"/>
                  <a:ext cx="1107856" cy="665855"/>
                </a:xfrm>
                <a:prstGeom prst="rect">
                  <a:avLst/>
                </a:prstGeom>
                <a:noFill/>
              </p:spPr>
              <p:txBody>
                <a:bodyPr wrap="square" lIns="179259" tIns="143407" rIns="179259" bIns="143407" rtlCol="0">
                  <a:spAutoFit/>
                </a:bodyPr>
                <a:lstStyle/>
                <a:p>
                  <a:pPr marL="0" marR="0" lvl="0" indent="0" algn="r"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Broadcast speech</a:t>
                  </a:r>
                </a:p>
              </p:txBody>
            </p:sp>
            <p:sp>
              <p:nvSpPr>
                <p:cNvPr id="66" name="Oval 65">
                  <a:extLst>
                    <a:ext uri="{FF2B5EF4-FFF2-40B4-BE49-F238E27FC236}">
                      <a16:creationId xmlns:a16="http://schemas.microsoft.com/office/drawing/2014/main" id="{D87B8C52-A0D8-45EC-8F15-E051A3A3B28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0D43F64B-AF17-48EF-9C93-4EB35160B5B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CB622833-12F2-405B-AF99-A57C5A6C51C7}"/>
                    </a:ext>
                  </a:extLst>
                </p:cNvPr>
                <p:cNvGrpSpPr/>
                <p:nvPr/>
              </p:nvGrpSpPr>
              <p:grpSpPr>
                <a:xfrm>
                  <a:off x="-1811814" y="4943801"/>
                  <a:ext cx="872075" cy="187225"/>
                  <a:chOff x="9975718" y="3109333"/>
                  <a:chExt cx="1315753" cy="282477"/>
                </a:xfrm>
              </p:grpSpPr>
              <p:pic>
                <p:nvPicPr>
                  <p:cNvPr id="69" name="Picture 68">
                    <a:extLst>
                      <a:ext uri="{FF2B5EF4-FFF2-40B4-BE49-F238E27FC236}">
                        <a16:creationId xmlns:a16="http://schemas.microsoft.com/office/drawing/2014/main" id="{3C54AE9F-1394-49D0-8A06-28A6213F68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70" name="Freeform 12">
                    <a:extLst>
                      <a:ext uri="{FF2B5EF4-FFF2-40B4-BE49-F238E27FC236}">
                        <a16:creationId xmlns:a16="http://schemas.microsoft.com/office/drawing/2014/main" id="{91BC76A2-60DD-4AAD-A07A-E3D2A51C361C}"/>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8BE9E86A-D134-4544-8857-115A1DF2FC6C}"/>
                  </a:ext>
                </a:extLst>
              </p:cNvPr>
              <p:cNvGrpSpPr/>
              <p:nvPr/>
            </p:nvGrpSpPr>
            <p:grpSpPr>
              <a:xfrm>
                <a:off x="-7356833" y="6725412"/>
                <a:ext cx="3073385" cy="477289"/>
                <a:chOff x="210989" y="5921118"/>
                <a:chExt cx="3903149" cy="606168"/>
              </a:xfrm>
            </p:grpSpPr>
            <p:cxnSp>
              <p:nvCxnSpPr>
                <p:cNvPr id="72" name="Straight Connector 71">
                  <a:extLst>
                    <a:ext uri="{FF2B5EF4-FFF2-40B4-BE49-F238E27FC236}">
                      <a16:creationId xmlns:a16="http://schemas.microsoft.com/office/drawing/2014/main" id="{FA091B09-1CA0-4D0A-9C7E-CB4645AEFFD3}"/>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146E-3D86-4CC2-883F-92C2B35CF9D0}"/>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AA1FDF-940D-4E52-8EA4-10DC9A0D4A7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B09ADE-DFBA-4E77-A83A-019A98D06824}"/>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26F236-98F8-4D40-9B14-D65A01649B0A}"/>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016A85-AB8A-4979-B07D-19B159C6ADFB}"/>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6127839-3A0C-495B-BA66-2354140442FB}"/>
                    </a:ext>
                  </a:extLst>
                </p:cNvPr>
                <p:cNvSpPr txBox="1"/>
                <p:nvPr/>
              </p:nvSpPr>
              <p:spPr>
                <a:xfrm>
                  <a:off x="210989" y="6000142"/>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1993</a:t>
                  </a:r>
                </a:p>
              </p:txBody>
            </p:sp>
            <p:sp>
              <p:nvSpPr>
                <p:cNvPr id="79" name="TextBox 78">
                  <a:extLst>
                    <a:ext uri="{FF2B5EF4-FFF2-40B4-BE49-F238E27FC236}">
                      <a16:creationId xmlns:a16="http://schemas.microsoft.com/office/drawing/2014/main" id="{126CBD33-BD27-4FEA-8A3B-584C4D866978}"/>
                    </a:ext>
                  </a:extLst>
                </p:cNvPr>
                <p:cNvSpPr txBox="1"/>
                <p:nvPr/>
              </p:nvSpPr>
              <p:spPr>
                <a:xfrm>
                  <a:off x="3266305" y="6000146"/>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2017</a:t>
                  </a:r>
                </a:p>
              </p:txBody>
            </p:sp>
            <p:sp>
              <p:nvSpPr>
                <p:cNvPr id="80" name="TextBox 79">
                  <a:extLst>
                    <a:ext uri="{FF2B5EF4-FFF2-40B4-BE49-F238E27FC236}">
                      <a16:creationId xmlns:a16="http://schemas.microsoft.com/office/drawing/2014/main" id="{627405C1-1AB3-4C15-A44F-1FEA1378AFC0}"/>
                    </a:ext>
                  </a:extLst>
                </p:cNvPr>
                <p:cNvSpPr txBox="1"/>
                <p:nvPr/>
              </p:nvSpPr>
              <p:spPr>
                <a:xfrm>
                  <a:off x="921244" y="6000150"/>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2000</a:t>
                  </a:r>
                </a:p>
              </p:txBody>
            </p:sp>
            <p:sp>
              <p:nvSpPr>
                <p:cNvPr id="81" name="TextBox 80">
                  <a:extLst>
                    <a:ext uri="{FF2B5EF4-FFF2-40B4-BE49-F238E27FC236}">
                      <a16:creationId xmlns:a16="http://schemas.microsoft.com/office/drawing/2014/main" id="{2D2588F6-E406-43B3-9088-96EF82D1E705}"/>
                    </a:ext>
                  </a:extLst>
                </p:cNvPr>
                <p:cNvSpPr txBox="1"/>
                <p:nvPr/>
              </p:nvSpPr>
              <p:spPr>
                <a:xfrm>
                  <a:off x="1688448" y="6000154"/>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2006</a:t>
                  </a:r>
                </a:p>
              </p:txBody>
            </p:sp>
            <p:sp>
              <p:nvSpPr>
                <p:cNvPr id="82" name="TextBox 81">
                  <a:extLst>
                    <a:ext uri="{FF2B5EF4-FFF2-40B4-BE49-F238E27FC236}">
                      <a16:creationId xmlns:a16="http://schemas.microsoft.com/office/drawing/2014/main" id="{2F71FE8C-B916-45DD-9C66-FB437162FC2A}"/>
                    </a:ext>
                  </a:extLst>
                </p:cNvPr>
                <p:cNvSpPr txBox="1"/>
                <p:nvPr/>
              </p:nvSpPr>
              <p:spPr>
                <a:xfrm>
                  <a:off x="2448180" y="6000158"/>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2010</a:t>
                  </a:r>
                </a:p>
              </p:txBody>
            </p:sp>
          </p:grpSp>
        </p:grpSp>
      </p:grpSp>
      <p:sp>
        <p:nvSpPr>
          <p:cNvPr id="10" name="Picture Placeholder 3">
            <a:extLst>
              <a:ext uri="{FF2B5EF4-FFF2-40B4-BE49-F238E27FC236}">
                <a16:creationId xmlns:a16="http://schemas.microsoft.com/office/drawing/2014/main" id="{52F26A6E-EB0D-49B8-890B-83EC71F820C9}"/>
              </a:ext>
            </a:extLst>
          </p:cNvPr>
          <p:cNvSpPr txBox="1">
            <a:spLocks/>
          </p:cNvSpPr>
          <p:nvPr/>
        </p:nvSpPr>
        <p:spPr>
          <a:xfrm>
            <a:off x="3403482" y="2233468"/>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0F6AF89D-CBF6-4EA3-997F-873FA2CFE25E}"/>
              </a:ext>
            </a:extLst>
          </p:cNvPr>
          <p:cNvSpPr/>
          <p:nvPr/>
        </p:nvSpPr>
        <p:spPr>
          <a:xfrm>
            <a:off x="3408210" y="2876862"/>
            <a:ext cx="2538415"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n-ea"/>
                <a:cs typeface="+mn-cs"/>
              </a:rPr>
              <a:t>5.</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n-ea"/>
                <a:cs typeface="+mn-cs"/>
              </a:rPr>
              <a:t>1</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Switchboard speech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recognition test</a:t>
            </a:r>
          </a:p>
        </p:txBody>
      </p:sp>
      <p:pic>
        <p:nvPicPr>
          <p:cNvPr id="22" name="Picture Placeholder 5">
            <a:extLst>
              <a:ext uri="{FF2B5EF4-FFF2-40B4-BE49-F238E27FC236}">
                <a16:creationId xmlns:a16="http://schemas.microsoft.com/office/drawing/2014/main" id="{ACC9F148-7191-4D1F-BFD7-F1F346746F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2161" y="2229850"/>
            <a:ext cx="2542032" cy="2542032"/>
          </a:xfrm>
          <a:prstGeom prst="rect">
            <a:avLst/>
          </a:prstGeom>
        </p:spPr>
      </p:pic>
      <p:sp>
        <p:nvSpPr>
          <p:cNvPr id="8" name="Picture Placeholder 3">
            <a:extLst>
              <a:ext uri="{FF2B5EF4-FFF2-40B4-BE49-F238E27FC236}">
                <a16:creationId xmlns:a16="http://schemas.microsoft.com/office/drawing/2014/main" id="{552EF1FF-2914-4302-A272-AF8247F91D5D}"/>
              </a:ext>
            </a:extLst>
          </p:cNvPr>
          <p:cNvSpPr txBox="1">
            <a:spLocks/>
          </p:cNvSpPr>
          <p:nvPr/>
        </p:nvSpPr>
        <p:spPr>
          <a:xfrm>
            <a:off x="588263" y="2225529"/>
            <a:ext cx="2543537" cy="2546351"/>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39DC33C9-7FAF-4912-9C46-484D2C6E1539}"/>
              </a:ext>
            </a:extLst>
          </p:cNvPr>
          <p:cNvSpPr/>
          <p:nvPr/>
        </p:nvSpPr>
        <p:spPr>
          <a:xfrm>
            <a:off x="582161" y="2876862"/>
            <a:ext cx="2538414"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n-ea"/>
                <a:cs typeface="+mn-cs"/>
              </a:rPr>
              <a:t>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n-ea"/>
                <a:cs typeface="+mn-cs"/>
              </a:rPr>
              <a:t>6</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RESNET vision test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152 layers</a:t>
            </a:r>
          </a:p>
        </p:txBody>
      </p:sp>
      <p:pic>
        <p:nvPicPr>
          <p:cNvPr id="23" name="Picture 22" descr="A picture containing wall, clock, object&#10;&#10;Description generated with high confidence">
            <a:extLst>
              <a:ext uri="{FF2B5EF4-FFF2-40B4-BE49-F238E27FC236}">
                <a16:creationId xmlns:a16="http://schemas.microsoft.com/office/drawing/2014/main" id="{D2589209-BBB1-42F1-A28A-5A9C2948476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020056" y="2229849"/>
            <a:ext cx="2542032" cy="2542032"/>
          </a:xfrm>
          <a:prstGeom prst="rect">
            <a:avLst/>
          </a:prstGeom>
        </p:spPr>
      </p:pic>
      <p:sp>
        <p:nvSpPr>
          <p:cNvPr id="12" name="Picture Placeholder 3">
            <a:extLst>
              <a:ext uri="{FF2B5EF4-FFF2-40B4-BE49-F238E27FC236}">
                <a16:creationId xmlns:a16="http://schemas.microsoft.com/office/drawing/2014/main" id="{A80D757E-63A5-48BD-ADBF-1228B9B2794E}"/>
              </a:ext>
            </a:extLst>
          </p:cNvPr>
          <p:cNvSpPr txBox="1">
            <a:spLocks/>
          </p:cNvSpPr>
          <p:nvPr/>
        </p:nvSpPr>
        <p:spPr>
          <a:xfrm>
            <a:off x="9023674" y="2233467"/>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3B2BF234-359F-4D5F-86D6-01F7A3A24A9F}"/>
              </a:ext>
            </a:extLst>
          </p:cNvPr>
          <p:cNvSpPr/>
          <p:nvPr/>
        </p:nvSpPr>
        <p:spPr>
          <a:xfrm>
            <a:off x="9022715" y="2876862"/>
            <a:ext cx="2538415"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n-ea"/>
                <a:cs typeface="+mn-cs"/>
              </a:rPr>
              <a:t>88.</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n-ea"/>
                <a:cs typeface="+mn-cs"/>
              </a:rPr>
              <a:t>5</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SQuAD reading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comprehension test</a:t>
            </a:r>
          </a:p>
        </p:txBody>
      </p:sp>
      <p:pic>
        <p:nvPicPr>
          <p:cNvPr id="21" name="Picture 20">
            <a:extLst>
              <a:ext uri="{FF2B5EF4-FFF2-40B4-BE49-F238E27FC236}">
                <a16:creationId xmlns:a16="http://schemas.microsoft.com/office/drawing/2014/main" id="{3346C6DB-95F8-4D99-94CE-0DEE08F3155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200598" y="2225530"/>
            <a:ext cx="2542489" cy="2546351"/>
          </a:xfrm>
          <a:prstGeom prst="rect">
            <a:avLst/>
          </a:prstGeom>
        </p:spPr>
      </p:pic>
      <p:sp>
        <p:nvSpPr>
          <p:cNvPr id="86" name="Picture Placeholder 3">
            <a:extLst>
              <a:ext uri="{FF2B5EF4-FFF2-40B4-BE49-F238E27FC236}">
                <a16:creationId xmlns:a16="http://schemas.microsoft.com/office/drawing/2014/main" id="{E213A3DE-8923-416A-AFE4-8F792724DEE4}"/>
              </a:ext>
            </a:extLst>
          </p:cNvPr>
          <p:cNvSpPr txBox="1">
            <a:spLocks/>
          </p:cNvSpPr>
          <p:nvPr/>
        </p:nvSpPr>
        <p:spPr>
          <a:xfrm>
            <a:off x="6200598" y="2228758"/>
            <a:ext cx="2542489" cy="2543122"/>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AC3A481D-920B-4348-BE14-B850696F904D}"/>
              </a:ext>
            </a:extLst>
          </p:cNvPr>
          <p:cNvSpPr/>
          <p:nvPr/>
        </p:nvSpPr>
        <p:spPr>
          <a:xfrm>
            <a:off x="6267890" y="2876862"/>
            <a:ext cx="2541589" cy="1005403"/>
          </a:xfrm>
          <a:prstGeom prst="rect">
            <a:avLst/>
          </a:prstGeom>
        </p:spPr>
        <p:txBody>
          <a:bodyPr wrap="square" lIns="0" tIns="0" rIns="0" bIns="9144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n-ea"/>
                <a:cs typeface="+mn-cs"/>
              </a:rPr>
              <a:t>69.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n-ea"/>
                <a:cs typeface="+mn-cs"/>
              </a:rPr>
              <a:t>9</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MT research system</a:t>
            </a:r>
          </a:p>
        </p:txBody>
      </p:sp>
      <p:sp>
        <p:nvSpPr>
          <p:cNvPr id="83" name="Title 3">
            <a:extLst>
              <a:ext uri="{FF2B5EF4-FFF2-40B4-BE49-F238E27FC236}">
                <a16:creationId xmlns:a16="http://schemas.microsoft.com/office/drawing/2014/main" id="{FEFBC5C9-EFFC-497C-A6F6-40044501EE44}"/>
              </a:ext>
            </a:extLst>
          </p:cNvPr>
          <p:cNvSpPr txBox="1">
            <a:spLocks/>
          </p:cNvSpPr>
          <p:nvPr/>
        </p:nvSpPr>
        <p:spPr bwMode="auto">
          <a:xfrm>
            <a:off x="580124" y="4855042"/>
            <a:ext cx="2542490" cy="71045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2016</a:t>
            </a:r>
          </a:p>
          <a:p>
            <a:pPr marL="0" marR="0" lvl="0" indent="0" algn="l" defTabSz="932742" rtl="0" eaLnBrk="1" fontAlgn="auto" latinLnBrk="0" hangingPunct="1">
              <a:lnSpc>
                <a:spcPct val="100000"/>
              </a:lnSpc>
              <a:spcBef>
                <a:spcPts val="500"/>
              </a:spcBef>
              <a:spcAft>
                <a:spcPts val="588"/>
              </a:spcAft>
              <a:buClrTx/>
              <a:buSzTx/>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Object recognition </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a:t>
            </a:r>
          </a:p>
        </p:txBody>
      </p:sp>
      <p:sp>
        <p:nvSpPr>
          <p:cNvPr id="88" name="Title 3">
            <a:extLst>
              <a:ext uri="{FF2B5EF4-FFF2-40B4-BE49-F238E27FC236}">
                <a16:creationId xmlns:a16="http://schemas.microsoft.com/office/drawing/2014/main" id="{41C2BA86-8259-4213-84EE-22B2D433BE68}"/>
              </a:ext>
            </a:extLst>
          </p:cNvPr>
          <p:cNvSpPr txBox="1">
            <a:spLocks/>
          </p:cNvSpPr>
          <p:nvPr/>
        </p:nvSpPr>
        <p:spPr bwMode="auto">
          <a:xfrm>
            <a:off x="3390032" y="4855042"/>
            <a:ext cx="2542490" cy="71045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2017</a:t>
            </a:r>
          </a:p>
          <a:p>
            <a:pPr marL="0" marR="0" lvl="0" indent="0" algn="l" defTabSz="932742" rtl="0" eaLnBrk="1" fontAlgn="auto" latinLnBrk="0" hangingPunct="1">
              <a:lnSpc>
                <a:spcPct val="100000"/>
              </a:lnSpc>
              <a:spcBef>
                <a:spcPts val="500"/>
              </a:spcBef>
              <a:spcAft>
                <a:spcPts val="0"/>
              </a:spcAft>
              <a:buClrTx/>
              <a:buSzTx/>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Speech recognition</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a:t>
            </a:r>
          </a:p>
        </p:txBody>
      </p:sp>
      <p:sp>
        <p:nvSpPr>
          <p:cNvPr id="89" name="Title 3">
            <a:extLst>
              <a:ext uri="{FF2B5EF4-FFF2-40B4-BE49-F238E27FC236}">
                <a16:creationId xmlns:a16="http://schemas.microsoft.com/office/drawing/2014/main" id="{5F636AAF-BC26-48AD-B941-4D3D40B20F7B}"/>
              </a:ext>
            </a:extLst>
          </p:cNvPr>
          <p:cNvSpPr txBox="1">
            <a:spLocks/>
          </p:cNvSpPr>
          <p:nvPr/>
        </p:nvSpPr>
        <p:spPr bwMode="auto">
          <a:xfrm>
            <a:off x="9019599" y="4855042"/>
            <a:ext cx="2659534" cy="71045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January 2018</a:t>
            </a:r>
          </a:p>
          <a:p>
            <a:pPr marL="0" marR="0" lvl="0" indent="0" algn="l" defTabSz="932742" rtl="0" eaLnBrk="1" fontAlgn="auto" latinLnBrk="0" hangingPunct="1">
              <a:lnSpc>
                <a:spcPct val="100000"/>
              </a:lnSpc>
              <a:spcBef>
                <a:spcPts val="500"/>
              </a:spcBef>
              <a:spcAft>
                <a:spcPts val="0"/>
              </a:spcAft>
              <a:buClrTx/>
              <a:buSzTx/>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Machine reading comprehension</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 </a:t>
            </a:r>
          </a:p>
        </p:txBody>
      </p:sp>
      <p:sp>
        <p:nvSpPr>
          <p:cNvPr id="90" name="Title 3">
            <a:extLst>
              <a:ext uri="{FF2B5EF4-FFF2-40B4-BE49-F238E27FC236}">
                <a16:creationId xmlns:a16="http://schemas.microsoft.com/office/drawing/2014/main" id="{9141F492-6725-47D4-A423-4702DD2AEBD4}"/>
              </a:ext>
            </a:extLst>
          </p:cNvPr>
          <p:cNvSpPr txBox="1">
            <a:spLocks/>
          </p:cNvSpPr>
          <p:nvPr/>
        </p:nvSpPr>
        <p:spPr bwMode="auto">
          <a:xfrm>
            <a:off x="6265252" y="4855042"/>
            <a:ext cx="2542490" cy="71045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March 2018</a:t>
            </a:r>
          </a:p>
          <a:p>
            <a:pPr marL="0" marR="0" lvl="0" indent="0" algn="l" defTabSz="932742" rtl="0" eaLnBrk="1" fontAlgn="auto" latinLnBrk="0" hangingPunct="1">
              <a:lnSpc>
                <a:spcPct val="100000"/>
              </a:lnSpc>
              <a:spcBef>
                <a:spcPts val="500"/>
              </a:spcBef>
              <a:spcAft>
                <a:spcPts val="0"/>
              </a:spcAft>
              <a:buClrTx/>
              <a:buSzTx/>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Machine translation</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a:t>
            </a:r>
          </a:p>
        </p:txBody>
      </p:sp>
      <p:sp>
        <p:nvSpPr>
          <p:cNvPr id="2" name="Title 1">
            <a:extLst>
              <a:ext uri="{FF2B5EF4-FFF2-40B4-BE49-F238E27FC236}">
                <a16:creationId xmlns:a16="http://schemas.microsoft.com/office/drawing/2014/main" id="{78CD8E59-363A-4F92-B38B-D4579DBD3125}"/>
              </a:ext>
            </a:extLst>
          </p:cNvPr>
          <p:cNvSpPr>
            <a:spLocks noGrp="1"/>
          </p:cNvSpPr>
          <p:nvPr>
            <p:ph type="title"/>
          </p:nvPr>
        </p:nvSpPr>
        <p:spPr>
          <a:xfrm>
            <a:off x="588263" y="457200"/>
            <a:ext cx="11018520" cy="553998"/>
          </a:xfrm>
        </p:spPr>
        <p:txBody>
          <a:bodyPr>
            <a:normAutofit fontScale="90000"/>
          </a:bodyPr>
          <a:lstStyle/>
          <a:p>
            <a:pPr algn="ctr"/>
            <a:r>
              <a:rPr lang="en-US"/>
              <a:t>Microsoft AI breakthroughs</a:t>
            </a:r>
          </a:p>
        </p:txBody>
      </p:sp>
      <p:sp>
        <p:nvSpPr>
          <p:cNvPr id="91" name="Rectangle 90">
            <a:extLst>
              <a:ext uri="{FF2B5EF4-FFF2-40B4-BE49-F238E27FC236}">
                <a16:creationId xmlns:a16="http://schemas.microsoft.com/office/drawing/2014/main" id="{D90928A4-DBAD-3440-BEB2-5AA4B622DB6B}"/>
              </a:ext>
            </a:extLst>
          </p:cNvPr>
          <p:cNvSpPr/>
          <p:nvPr/>
        </p:nvSpPr>
        <p:spPr>
          <a:xfrm>
            <a:off x="5565754" y="1743082"/>
            <a:ext cx="124094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Speech</a:t>
            </a:r>
            <a:endParaRPr kumimoji="0" lang="en-US" sz="1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2A03D427-C139-5545-87C4-410FB3BCA850}"/>
              </a:ext>
            </a:extLst>
          </p:cNvPr>
          <p:cNvSpPr/>
          <p:nvPr/>
        </p:nvSpPr>
        <p:spPr>
          <a:xfrm>
            <a:off x="9680137" y="1750196"/>
            <a:ext cx="147870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Language</a:t>
            </a:r>
            <a:endParaRPr kumimoji="0" lang="en-US" sz="1400" b="0" i="0" u="none" strike="noStrike" kern="1200" cap="none" spc="0" normalizeH="0" baseline="0" noProof="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3757080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25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5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250"/>
                                        <p:tgtEl>
                                          <p:spTgt spid="8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50"/>
                                        <p:tgtEl>
                                          <p:spTgt spid="7"/>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350"/>
                                        <p:tgtEl>
                                          <p:spTgt spid="83"/>
                                        </p:tgtEl>
                                      </p:cBhvr>
                                    </p:animEffect>
                                  </p:childTnLst>
                                </p:cTn>
                              </p:par>
                              <p:par>
                                <p:cTn id="44" presetID="64" presetClass="path" presetSubtype="0" decel="100000" fill="hold" grpId="1" nodeType="withEffect">
                                  <p:stCondLst>
                                    <p:cond delay="600"/>
                                  </p:stCondLst>
                                  <p:childTnLst>
                                    <p:animMotion origin="layout" path="M -3.125E-6 -4.44444E-6 L -3.125E-6 -0.06458 " pathEditMode="relative" rAng="0" ptsTypes="AA">
                                      <p:cBhvr>
                                        <p:cTn id="45" dur="500" spd="-100000" fill="hold"/>
                                        <p:tgtEl>
                                          <p:spTgt spid="83"/>
                                        </p:tgtEl>
                                        <p:attrNameLst>
                                          <p:attrName>ppt_x</p:attrName>
                                          <p:attrName>ppt_y</p:attrName>
                                        </p:attrNameLst>
                                      </p:cBhvr>
                                      <p:rCtr x="0" y="-3241"/>
                                    </p:animMotion>
                                  </p:childTnLst>
                                </p:cTn>
                              </p:par>
                              <p:par>
                                <p:cTn id="46" presetID="10" presetClass="entr" presetSubtype="0" fill="hold" grpId="0" nodeType="withEffect">
                                  <p:stCondLst>
                                    <p:cond delay="60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350"/>
                                        <p:tgtEl>
                                          <p:spTgt spid="88"/>
                                        </p:tgtEl>
                                      </p:cBhvr>
                                    </p:animEffect>
                                  </p:childTnLst>
                                </p:cTn>
                              </p:par>
                              <p:par>
                                <p:cTn id="49" presetID="64" presetClass="path" presetSubtype="0" decel="100000" fill="hold" grpId="1" nodeType="withEffect">
                                  <p:stCondLst>
                                    <p:cond delay="600"/>
                                  </p:stCondLst>
                                  <p:childTnLst>
                                    <p:animMotion origin="layout" path="M -3.125E-6 -4.44444E-6 L -3.125E-6 -0.06458 " pathEditMode="relative" rAng="0" ptsTypes="AA">
                                      <p:cBhvr>
                                        <p:cTn id="50" dur="500" spd="-100000" fill="hold"/>
                                        <p:tgtEl>
                                          <p:spTgt spid="88"/>
                                        </p:tgtEl>
                                        <p:attrNameLst>
                                          <p:attrName>ppt_x</p:attrName>
                                          <p:attrName>ppt_y</p:attrName>
                                        </p:attrNameLst>
                                      </p:cBhvr>
                                      <p:rCtr x="0" y="-3241"/>
                                    </p:animMotion>
                                  </p:childTnLst>
                                </p:cTn>
                              </p:par>
                              <p:par>
                                <p:cTn id="51" presetID="10" presetClass="entr" presetSubtype="0" fill="hold" grpId="0" nodeType="withEffect">
                                  <p:stCondLst>
                                    <p:cond delay="60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350"/>
                                        <p:tgtEl>
                                          <p:spTgt spid="89"/>
                                        </p:tgtEl>
                                      </p:cBhvr>
                                    </p:animEffect>
                                  </p:childTnLst>
                                </p:cTn>
                              </p:par>
                              <p:par>
                                <p:cTn id="54" presetID="64" presetClass="path" presetSubtype="0" decel="100000" fill="hold" grpId="1" nodeType="withEffect">
                                  <p:stCondLst>
                                    <p:cond delay="600"/>
                                  </p:stCondLst>
                                  <p:childTnLst>
                                    <p:animMotion origin="layout" path="M -3.125E-6 -4.44444E-6 L -3.125E-6 -0.06458 " pathEditMode="relative" rAng="0" ptsTypes="AA">
                                      <p:cBhvr>
                                        <p:cTn id="55" dur="500" spd="-100000" fill="hold"/>
                                        <p:tgtEl>
                                          <p:spTgt spid="89"/>
                                        </p:tgtEl>
                                        <p:attrNameLst>
                                          <p:attrName>ppt_x</p:attrName>
                                          <p:attrName>ppt_y</p:attrName>
                                        </p:attrNameLst>
                                      </p:cBhvr>
                                      <p:rCtr x="0" y="-3241"/>
                                    </p:animMotion>
                                  </p:childTnLst>
                                </p:cTn>
                              </p:par>
                              <p:par>
                                <p:cTn id="56" presetID="10" presetClass="entr" presetSubtype="0" fill="hold" grpId="0" nodeType="withEffect">
                                  <p:stCondLst>
                                    <p:cond delay="60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350"/>
                                        <p:tgtEl>
                                          <p:spTgt spid="90"/>
                                        </p:tgtEl>
                                      </p:cBhvr>
                                    </p:animEffect>
                                  </p:childTnLst>
                                </p:cTn>
                              </p:par>
                              <p:par>
                                <p:cTn id="59" presetID="64" presetClass="path" presetSubtype="0" decel="100000" fill="hold" grpId="1" nodeType="withEffect">
                                  <p:stCondLst>
                                    <p:cond delay="600"/>
                                  </p:stCondLst>
                                  <p:childTnLst>
                                    <p:animMotion origin="layout" path="M -3.125E-6 -4.44444E-6 L -3.125E-6 -0.06458 " pathEditMode="relative" rAng="0" ptsTypes="AA">
                                      <p:cBhvr>
                                        <p:cTn id="60" dur="500" spd="-100000" fill="hold"/>
                                        <p:tgtEl>
                                          <p:spTgt spid="90"/>
                                        </p:tgtEl>
                                        <p:attrNameLst>
                                          <p:attrName>ppt_x</p:attrName>
                                          <p:attrName>ppt_y</p:attrName>
                                        </p:attrNameLst>
                                      </p:cBhvr>
                                      <p:rCtr x="0" y="-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8" grpId="0" animBg="1"/>
      <p:bldP spid="5" grpId="0"/>
      <p:bldP spid="12" grpId="0" animBg="1"/>
      <p:bldP spid="6" grpId="0"/>
      <p:bldP spid="86" grpId="0" animBg="1"/>
      <p:bldP spid="7" grpId="0"/>
      <p:bldP spid="83" grpId="0"/>
      <p:bldP spid="83" grpId="1"/>
      <p:bldP spid="88" grpId="0"/>
      <p:bldP spid="88" grpId="1"/>
      <p:bldP spid="89" grpId="0"/>
      <p:bldP spid="89" grpId="1"/>
      <p:bldP spid="90" grpId="0"/>
      <p:bldP spid="9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2" name="Straight Connector 221">
            <a:extLst>
              <a:ext uri="{FF2B5EF4-FFF2-40B4-BE49-F238E27FC236}">
                <a16:creationId xmlns:a16="http://schemas.microsoft.com/office/drawing/2014/main" id="{A9486458-08CA-014E-9604-2A7111199F38}"/>
              </a:ext>
            </a:extLst>
          </p:cNvPr>
          <p:cNvCxnSpPr>
            <a:cxnSpLocks/>
          </p:cNvCxnSpPr>
          <p:nvPr/>
        </p:nvCxnSpPr>
        <p:spPr>
          <a:xfrm>
            <a:off x="3394118" y="1946633"/>
            <a:ext cx="541362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C288CB01-1D33-7A41-BD82-12F586614508}"/>
              </a:ext>
            </a:extLst>
          </p:cNvPr>
          <p:cNvSpPr/>
          <p:nvPr/>
        </p:nvSpPr>
        <p:spPr>
          <a:xfrm>
            <a:off x="5475526" y="1746578"/>
            <a:ext cx="12409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472C4"/>
                </a:solidFill>
                <a:effectLst/>
                <a:uLnTx/>
                <a:uFillTx/>
                <a:latin typeface="Segoe UI Semibold"/>
                <a:ea typeface="+mn-ea"/>
                <a:cs typeface="+mn-cs"/>
              </a:rPr>
              <a:t>Speech</a:t>
            </a:r>
            <a:endParaRPr kumimoji="0" lang="en-US" sz="1400" b="0" i="0" u="none" strike="noStrike" kern="1200" cap="none" spc="0" normalizeH="0" baseline="0" noProof="0">
              <a:ln>
                <a:noFill/>
              </a:ln>
              <a:solidFill>
                <a:srgbClr val="4472C4"/>
              </a:solidFill>
              <a:effectLst/>
              <a:uLnTx/>
              <a:uFillTx/>
              <a:latin typeface="Segoe UI Semibold"/>
              <a:ea typeface="+mn-ea"/>
              <a:cs typeface="+mn-cs"/>
            </a:endParaRPr>
          </a:p>
        </p:txBody>
      </p:sp>
      <p:cxnSp>
        <p:nvCxnSpPr>
          <p:cNvPr id="287" name="Straight Connector 286">
            <a:extLst>
              <a:ext uri="{FF2B5EF4-FFF2-40B4-BE49-F238E27FC236}">
                <a16:creationId xmlns:a16="http://schemas.microsoft.com/office/drawing/2014/main" id="{92A23A78-E61E-6E42-B47F-603B17DCCB7E}"/>
              </a:ext>
            </a:extLst>
          </p:cNvPr>
          <p:cNvCxnSpPr>
            <a:cxnSpLocks/>
          </p:cNvCxnSpPr>
          <p:nvPr/>
        </p:nvCxnSpPr>
        <p:spPr>
          <a:xfrm>
            <a:off x="581933" y="1946633"/>
            <a:ext cx="254248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8" name="Rectangle 287">
            <a:extLst>
              <a:ext uri="{FF2B5EF4-FFF2-40B4-BE49-F238E27FC236}">
                <a16:creationId xmlns:a16="http://schemas.microsoft.com/office/drawing/2014/main" id="{348933E7-3306-B04A-80B4-BDC3E2D1DFB4}"/>
              </a:ext>
            </a:extLst>
          </p:cNvPr>
          <p:cNvSpPr/>
          <p:nvPr/>
        </p:nvSpPr>
        <p:spPr>
          <a:xfrm>
            <a:off x="1344023" y="1746581"/>
            <a:ext cx="1018309" cy="400105"/>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472C4"/>
                </a:solidFill>
                <a:effectLst/>
                <a:uLnTx/>
                <a:uFillTx/>
                <a:latin typeface="Segoe UI Semibold"/>
                <a:ea typeface="+mn-ea"/>
                <a:cs typeface="+mn-cs"/>
              </a:rPr>
              <a:t>Vision</a:t>
            </a:r>
            <a:endParaRPr kumimoji="0" lang="en-US" sz="1400" b="0" i="0" u="none" strike="noStrike" kern="1200" cap="none" spc="0" normalizeH="0" baseline="0" noProof="0">
              <a:ln>
                <a:noFill/>
              </a:ln>
              <a:solidFill>
                <a:srgbClr val="4472C4"/>
              </a:solidFill>
              <a:effectLst/>
              <a:uLnTx/>
              <a:uFillTx/>
              <a:latin typeface="Segoe UI Semibold"/>
              <a:ea typeface="+mn-ea"/>
              <a:cs typeface="+mn-cs"/>
            </a:endParaRPr>
          </a:p>
        </p:txBody>
      </p:sp>
      <p:cxnSp>
        <p:nvCxnSpPr>
          <p:cNvPr id="289" name="Straight Connector 288">
            <a:extLst>
              <a:ext uri="{FF2B5EF4-FFF2-40B4-BE49-F238E27FC236}">
                <a16:creationId xmlns:a16="http://schemas.microsoft.com/office/drawing/2014/main" id="{3F651C64-B18B-974B-8F3C-5A9FCB2E404E}"/>
              </a:ext>
            </a:extLst>
          </p:cNvPr>
          <p:cNvCxnSpPr>
            <a:cxnSpLocks/>
          </p:cNvCxnSpPr>
          <p:nvPr/>
        </p:nvCxnSpPr>
        <p:spPr>
          <a:xfrm>
            <a:off x="9018641" y="1946633"/>
            <a:ext cx="2542489"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D33EF7E5-41D9-5F42-B169-A78DE8FF89D3}"/>
              </a:ext>
            </a:extLst>
          </p:cNvPr>
          <p:cNvSpPr/>
          <p:nvPr/>
        </p:nvSpPr>
        <p:spPr>
          <a:xfrm>
            <a:off x="9577983" y="1746578"/>
            <a:ext cx="147870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472C4"/>
                </a:solidFill>
                <a:effectLst/>
                <a:uLnTx/>
                <a:uFillTx/>
                <a:latin typeface="Segoe UI Semibold"/>
                <a:ea typeface="+mn-ea"/>
                <a:cs typeface="+mn-cs"/>
              </a:rPr>
              <a:t>Language</a:t>
            </a:r>
            <a:endParaRPr kumimoji="0" lang="en-US" sz="1400" b="0" i="0" u="none" strike="noStrike" kern="1200" cap="none" spc="0" normalizeH="0" baseline="0" noProof="0">
              <a:ln>
                <a:noFill/>
              </a:ln>
              <a:solidFill>
                <a:srgbClr val="4472C4"/>
              </a:solidFill>
              <a:effectLst/>
              <a:uLnTx/>
              <a:uFillTx/>
              <a:latin typeface="Segoe UI Semibold"/>
              <a:ea typeface="+mn-ea"/>
              <a:cs typeface="+mn-cs"/>
            </a:endParaRPr>
          </a:p>
        </p:txBody>
      </p:sp>
      <p:grpSp>
        <p:nvGrpSpPr>
          <p:cNvPr id="224" name="Group 223">
            <a:extLst>
              <a:ext uri="{FF2B5EF4-FFF2-40B4-BE49-F238E27FC236}">
                <a16:creationId xmlns:a16="http://schemas.microsoft.com/office/drawing/2014/main" id="{EE50CE08-E5B9-9545-A031-26797224FA66}"/>
              </a:ext>
            </a:extLst>
          </p:cNvPr>
          <p:cNvGrpSpPr/>
          <p:nvPr/>
        </p:nvGrpSpPr>
        <p:grpSpPr>
          <a:xfrm>
            <a:off x="3334769" y="2233468"/>
            <a:ext cx="2719907" cy="2542032"/>
            <a:chOff x="3338624" y="2025650"/>
            <a:chExt cx="2719907" cy="2542032"/>
          </a:xfrm>
        </p:grpSpPr>
        <p:pic>
          <p:nvPicPr>
            <p:cNvPr id="225" name="Picture Placeholder 7">
              <a:extLst>
                <a:ext uri="{FF2B5EF4-FFF2-40B4-BE49-F238E27FC236}">
                  <a16:creationId xmlns:a16="http://schemas.microsoft.com/office/drawing/2014/main" id="{90C14125-E05F-974B-8A95-2C750D1C67C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226" name="Group 225">
              <a:extLst>
                <a:ext uri="{FF2B5EF4-FFF2-40B4-BE49-F238E27FC236}">
                  <a16:creationId xmlns:a16="http://schemas.microsoft.com/office/drawing/2014/main" id="{5FA07DCA-3C1B-6944-9407-3C0236026D70}"/>
                </a:ext>
              </a:extLst>
            </p:cNvPr>
            <p:cNvGrpSpPr/>
            <p:nvPr/>
          </p:nvGrpSpPr>
          <p:grpSpPr>
            <a:xfrm>
              <a:off x="3338624" y="2257427"/>
              <a:ext cx="2719907" cy="2281348"/>
              <a:chOff x="-7356833" y="4564065"/>
              <a:chExt cx="3145879" cy="2638636"/>
            </a:xfrm>
          </p:grpSpPr>
          <p:grpSp>
            <p:nvGrpSpPr>
              <p:cNvPr id="227" name="Group 226">
                <a:extLst>
                  <a:ext uri="{FF2B5EF4-FFF2-40B4-BE49-F238E27FC236}">
                    <a16:creationId xmlns:a16="http://schemas.microsoft.com/office/drawing/2014/main" id="{F26CB0F8-84F4-FA44-995C-7C19BCCC2079}"/>
                  </a:ext>
                </a:extLst>
              </p:cNvPr>
              <p:cNvGrpSpPr/>
              <p:nvPr/>
            </p:nvGrpSpPr>
            <p:grpSpPr>
              <a:xfrm>
                <a:off x="-7285907" y="4564065"/>
                <a:ext cx="3074953" cy="1882323"/>
                <a:chOff x="-4470975" y="2599831"/>
                <a:chExt cx="4134954" cy="2531195"/>
              </a:xfrm>
            </p:grpSpPr>
            <p:sp>
              <p:nvSpPr>
                <p:cNvPr id="240" name="Freeform: Shape 30">
                  <a:extLst>
                    <a:ext uri="{FF2B5EF4-FFF2-40B4-BE49-F238E27FC236}">
                      <a16:creationId xmlns:a16="http://schemas.microsoft.com/office/drawing/2014/main" id="{878F891E-A76B-B74A-8F88-C22F93C4688C}"/>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241" name="Oval 240">
                  <a:extLst>
                    <a:ext uri="{FF2B5EF4-FFF2-40B4-BE49-F238E27FC236}">
                      <a16:creationId xmlns:a16="http://schemas.microsoft.com/office/drawing/2014/main" id="{67FD3851-1C6B-A041-A212-4C857E4A4A93}"/>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BD61C243-8B44-C248-89F4-2B21BB413E45}"/>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a:extLst>
                    <a:ext uri="{FF2B5EF4-FFF2-40B4-BE49-F238E27FC236}">
                      <a16:creationId xmlns:a16="http://schemas.microsoft.com/office/drawing/2014/main" id="{38B024CC-EDEF-FA42-994E-AD3FA2E6D3BC}"/>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66114887-FCD9-0A4F-9E8E-097BAC063E63}"/>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27BF942D-CE5D-D14B-9C50-277815C6F3C6}"/>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8A9D8258-709B-284E-8F97-C6C27011DF3A}"/>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Freeform: Shape 37">
                  <a:extLst>
                    <a:ext uri="{FF2B5EF4-FFF2-40B4-BE49-F238E27FC236}">
                      <a16:creationId xmlns:a16="http://schemas.microsoft.com/office/drawing/2014/main" id="{102F0365-444B-2B41-9B0E-87A331AEDA5E}"/>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248" name="Oval 247">
                  <a:extLst>
                    <a:ext uri="{FF2B5EF4-FFF2-40B4-BE49-F238E27FC236}">
                      <a16:creationId xmlns:a16="http://schemas.microsoft.com/office/drawing/2014/main" id="{7A652BBE-C609-AA42-85D4-67E43750F6FE}"/>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Oval 248">
                  <a:extLst>
                    <a:ext uri="{FF2B5EF4-FFF2-40B4-BE49-F238E27FC236}">
                      <a16:creationId xmlns:a16="http://schemas.microsoft.com/office/drawing/2014/main" id="{F21A6638-1BF1-3046-9310-B24FC18F1687}"/>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519F62AB-9B81-8640-A65E-1C6CD1A67AA2}"/>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2D79C9E6-7CAD-9843-9CE3-FC72142EB112}"/>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a:extLst>
                    <a:ext uri="{FF2B5EF4-FFF2-40B4-BE49-F238E27FC236}">
                      <a16:creationId xmlns:a16="http://schemas.microsoft.com/office/drawing/2014/main" id="{5A805381-D305-A949-8377-86BB6DF74D54}"/>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F5076C29-911F-3643-A0D8-F444D86314DB}"/>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570D7D19-2201-4944-8593-2486FB4B237A}"/>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Freeform: Shape 45">
                  <a:extLst>
                    <a:ext uri="{FF2B5EF4-FFF2-40B4-BE49-F238E27FC236}">
                      <a16:creationId xmlns:a16="http://schemas.microsoft.com/office/drawing/2014/main" id="{17012E9C-3B1C-9C49-895E-A3445182168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256" name="Oval 255">
                  <a:extLst>
                    <a:ext uri="{FF2B5EF4-FFF2-40B4-BE49-F238E27FC236}">
                      <a16:creationId xmlns:a16="http://schemas.microsoft.com/office/drawing/2014/main" id="{51C835E2-2181-6446-B7D6-8755E2CF91EC}"/>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Oval 256">
                  <a:extLst>
                    <a:ext uri="{FF2B5EF4-FFF2-40B4-BE49-F238E27FC236}">
                      <a16:creationId xmlns:a16="http://schemas.microsoft.com/office/drawing/2014/main" id="{715E3C7F-C123-2143-8E1A-CE61F79D8DF3}"/>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Oval 257">
                  <a:extLst>
                    <a:ext uri="{FF2B5EF4-FFF2-40B4-BE49-F238E27FC236}">
                      <a16:creationId xmlns:a16="http://schemas.microsoft.com/office/drawing/2014/main" id="{44CD8E60-C094-C046-95B9-C3E5662192A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Oval 258">
                  <a:extLst>
                    <a:ext uri="{FF2B5EF4-FFF2-40B4-BE49-F238E27FC236}">
                      <a16:creationId xmlns:a16="http://schemas.microsoft.com/office/drawing/2014/main" id="{D6BE54FE-46F5-5046-A1DD-80ABD51FA9BA}"/>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Oval 259">
                  <a:extLst>
                    <a:ext uri="{FF2B5EF4-FFF2-40B4-BE49-F238E27FC236}">
                      <a16:creationId xmlns:a16="http://schemas.microsoft.com/office/drawing/2014/main" id="{0286AF63-9058-8542-9017-B5DA9B400EAE}"/>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Oval 260">
                  <a:extLst>
                    <a:ext uri="{FF2B5EF4-FFF2-40B4-BE49-F238E27FC236}">
                      <a16:creationId xmlns:a16="http://schemas.microsoft.com/office/drawing/2014/main" id="{5B344C07-69FD-4D4F-BAC7-84F922BC0FB0}"/>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Freeform: Shape 52">
                  <a:extLst>
                    <a:ext uri="{FF2B5EF4-FFF2-40B4-BE49-F238E27FC236}">
                      <a16:creationId xmlns:a16="http://schemas.microsoft.com/office/drawing/2014/main" id="{0E91C403-F557-044F-B539-3F7FA43946D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263" name="Oval 262">
                  <a:extLst>
                    <a:ext uri="{FF2B5EF4-FFF2-40B4-BE49-F238E27FC236}">
                      <a16:creationId xmlns:a16="http://schemas.microsoft.com/office/drawing/2014/main" id="{DD8265D4-60D0-014D-BEA2-4E1C1D90DC6B}"/>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Oval 263">
                  <a:extLst>
                    <a:ext uri="{FF2B5EF4-FFF2-40B4-BE49-F238E27FC236}">
                      <a16:creationId xmlns:a16="http://schemas.microsoft.com/office/drawing/2014/main" id="{21795BFE-FEDD-A645-B463-24D5BF6E3DC5}"/>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Oval 264">
                  <a:extLst>
                    <a:ext uri="{FF2B5EF4-FFF2-40B4-BE49-F238E27FC236}">
                      <a16:creationId xmlns:a16="http://schemas.microsoft.com/office/drawing/2014/main" id="{8AD22C7E-6CBB-AB47-8167-2F577127C064}"/>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Freeform: Shape 56">
                  <a:extLst>
                    <a:ext uri="{FF2B5EF4-FFF2-40B4-BE49-F238E27FC236}">
                      <a16:creationId xmlns:a16="http://schemas.microsoft.com/office/drawing/2014/main" id="{760CB88F-F43C-4D47-AD44-9737ECE6079E}"/>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267" name="Oval 266">
                  <a:extLst>
                    <a:ext uri="{FF2B5EF4-FFF2-40B4-BE49-F238E27FC236}">
                      <a16:creationId xmlns:a16="http://schemas.microsoft.com/office/drawing/2014/main" id="{669E7B93-4E51-534E-A0E4-271B61C25A7A}"/>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Oval 267">
                  <a:extLst>
                    <a:ext uri="{FF2B5EF4-FFF2-40B4-BE49-F238E27FC236}">
                      <a16:creationId xmlns:a16="http://schemas.microsoft.com/office/drawing/2014/main" id="{82B7B7CA-69EA-5143-931A-F69645D57E8C}"/>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a:extLst>
                    <a:ext uri="{FF2B5EF4-FFF2-40B4-BE49-F238E27FC236}">
                      <a16:creationId xmlns:a16="http://schemas.microsoft.com/office/drawing/2014/main" id="{818D477B-6409-784B-86C0-62113656D9B6}"/>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TextBox 269">
                  <a:extLst>
                    <a:ext uri="{FF2B5EF4-FFF2-40B4-BE49-F238E27FC236}">
                      <a16:creationId xmlns:a16="http://schemas.microsoft.com/office/drawing/2014/main" id="{C70BFA3A-1EFE-B94A-92DE-A9A560CCBF04}"/>
                    </a:ext>
                  </a:extLst>
                </p:cNvPr>
                <p:cNvSpPr txBox="1"/>
                <p:nvPr/>
              </p:nvSpPr>
              <p:spPr>
                <a:xfrm>
                  <a:off x="-3871705" y="2797501"/>
                  <a:ext cx="1430728" cy="558150"/>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a:t>
                  </a:r>
                </a:p>
              </p:txBody>
            </p:sp>
            <p:sp>
              <p:nvSpPr>
                <p:cNvPr id="271" name="TextBox 270">
                  <a:extLst>
                    <a:ext uri="{FF2B5EF4-FFF2-40B4-BE49-F238E27FC236}">
                      <a16:creationId xmlns:a16="http://schemas.microsoft.com/office/drawing/2014/main" id="{6FF5B10E-FC5B-D741-BBA1-5333A6453E88}"/>
                    </a:ext>
                  </a:extLst>
                </p:cNvPr>
                <p:cNvSpPr txBox="1"/>
                <p:nvPr/>
              </p:nvSpPr>
              <p:spPr>
                <a:xfrm>
                  <a:off x="-2946591" y="3411495"/>
                  <a:ext cx="1352716"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 cellular</a:t>
                  </a:r>
                </a:p>
              </p:txBody>
            </p:sp>
            <p:sp>
              <p:nvSpPr>
                <p:cNvPr id="272" name="TextBox 271">
                  <a:extLst>
                    <a:ext uri="{FF2B5EF4-FFF2-40B4-BE49-F238E27FC236}">
                      <a16:creationId xmlns:a16="http://schemas.microsoft.com/office/drawing/2014/main" id="{B3D1F96A-0499-9241-9C94-C86D41313F37}"/>
                    </a:ext>
                  </a:extLst>
                </p:cNvPr>
                <p:cNvSpPr txBox="1"/>
                <p:nvPr/>
              </p:nvSpPr>
              <p:spPr>
                <a:xfrm>
                  <a:off x="-2704721" y="2920788"/>
                  <a:ext cx="163885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Meeting </a:t>
                  </a:r>
                  <a:b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273" name="TextBox 272">
                  <a:extLst>
                    <a:ext uri="{FF2B5EF4-FFF2-40B4-BE49-F238E27FC236}">
                      <a16:creationId xmlns:a16="http://schemas.microsoft.com/office/drawing/2014/main" id="{1AD71B45-7ECE-8F4E-B92A-114C63AD805C}"/>
                    </a:ext>
                  </a:extLst>
                </p:cNvPr>
                <p:cNvSpPr txBox="1"/>
                <p:nvPr/>
              </p:nvSpPr>
              <p:spPr>
                <a:xfrm>
                  <a:off x="-1615554" y="4023761"/>
                  <a:ext cx="127953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IBM Switchboard</a:t>
                  </a:r>
                </a:p>
              </p:txBody>
            </p:sp>
            <p:sp>
              <p:nvSpPr>
                <p:cNvPr id="274" name="TextBox 273">
                  <a:extLst>
                    <a:ext uri="{FF2B5EF4-FFF2-40B4-BE49-F238E27FC236}">
                      <a16:creationId xmlns:a16="http://schemas.microsoft.com/office/drawing/2014/main" id="{48D26153-AAC7-FC43-8CA8-2FEA3325A685}"/>
                    </a:ext>
                  </a:extLst>
                </p:cNvPr>
                <p:cNvSpPr txBox="1"/>
                <p:nvPr/>
              </p:nvSpPr>
              <p:spPr>
                <a:xfrm>
                  <a:off x="-4470975" y="3445499"/>
                  <a:ext cx="1107856" cy="665855"/>
                </a:xfrm>
                <a:prstGeom prst="rect">
                  <a:avLst/>
                </a:prstGeom>
                <a:noFill/>
              </p:spPr>
              <p:txBody>
                <a:bodyPr wrap="square" lIns="179259" tIns="143407" rIns="179259" bIns="143407" rtlCol="0">
                  <a:spAutoFit/>
                </a:bodyPr>
                <a:lstStyle/>
                <a:p>
                  <a:pPr marL="0" marR="0" lvl="0" indent="0" algn="r"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Broadcast speech</a:t>
                  </a:r>
                </a:p>
              </p:txBody>
            </p:sp>
            <p:sp>
              <p:nvSpPr>
                <p:cNvPr id="275" name="Oval 274">
                  <a:extLst>
                    <a:ext uri="{FF2B5EF4-FFF2-40B4-BE49-F238E27FC236}">
                      <a16:creationId xmlns:a16="http://schemas.microsoft.com/office/drawing/2014/main" id="{8F41CFAA-EF8B-D74B-AC3E-7F2989D1C92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Oval 275">
                  <a:extLst>
                    <a:ext uri="{FF2B5EF4-FFF2-40B4-BE49-F238E27FC236}">
                      <a16:creationId xmlns:a16="http://schemas.microsoft.com/office/drawing/2014/main" id="{5341A67D-E257-A040-A42F-956C3ED8020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7" name="Group 276">
                  <a:extLst>
                    <a:ext uri="{FF2B5EF4-FFF2-40B4-BE49-F238E27FC236}">
                      <a16:creationId xmlns:a16="http://schemas.microsoft.com/office/drawing/2014/main" id="{C627F9C8-1439-F24D-B4F3-3F97EEABEFB5}"/>
                    </a:ext>
                  </a:extLst>
                </p:cNvPr>
                <p:cNvGrpSpPr/>
                <p:nvPr/>
              </p:nvGrpSpPr>
              <p:grpSpPr>
                <a:xfrm>
                  <a:off x="-1811814" y="4943801"/>
                  <a:ext cx="872075" cy="187225"/>
                  <a:chOff x="9975718" y="3109333"/>
                  <a:chExt cx="1315753" cy="282477"/>
                </a:xfrm>
              </p:grpSpPr>
              <p:pic>
                <p:nvPicPr>
                  <p:cNvPr id="278" name="Picture 277">
                    <a:extLst>
                      <a:ext uri="{FF2B5EF4-FFF2-40B4-BE49-F238E27FC236}">
                        <a16:creationId xmlns:a16="http://schemas.microsoft.com/office/drawing/2014/main" id="{3ED73CE6-222E-CD42-82A9-DDF986E483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279" name="Freeform 12">
                    <a:extLst>
                      <a:ext uri="{FF2B5EF4-FFF2-40B4-BE49-F238E27FC236}">
                        <a16:creationId xmlns:a16="http://schemas.microsoft.com/office/drawing/2014/main" id="{1611E074-4AA7-C34A-837A-6DD379D268B2}"/>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28" name="Group 227">
                <a:extLst>
                  <a:ext uri="{FF2B5EF4-FFF2-40B4-BE49-F238E27FC236}">
                    <a16:creationId xmlns:a16="http://schemas.microsoft.com/office/drawing/2014/main" id="{71C904A7-2370-0540-9A35-0EFEFE4F36E5}"/>
                  </a:ext>
                </a:extLst>
              </p:cNvPr>
              <p:cNvGrpSpPr/>
              <p:nvPr/>
            </p:nvGrpSpPr>
            <p:grpSpPr>
              <a:xfrm>
                <a:off x="-7356833" y="6725412"/>
                <a:ext cx="3073385" cy="477289"/>
                <a:chOff x="210989" y="5921118"/>
                <a:chExt cx="3903149" cy="606168"/>
              </a:xfrm>
            </p:grpSpPr>
            <p:cxnSp>
              <p:nvCxnSpPr>
                <p:cNvPr id="229" name="Straight Connector 228">
                  <a:extLst>
                    <a:ext uri="{FF2B5EF4-FFF2-40B4-BE49-F238E27FC236}">
                      <a16:creationId xmlns:a16="http://schemas.microsoft.com/office/drawing/2014/main" id="{CA895C0D-38CD-0A44-A0AC-50F8C4036F52}"/>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AC45AF9-C5DC-CE4C-833B-911644C615E4}"/>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A3D6199-D1E6-264E-88B2-BD014F8F70B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6FD1E24-6334-6A40-8417-310D0C4F93D6}"/>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E970A3-1A55-7E47-971D-33C5894AD1C0}"/>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96AA8FA-BF48-0040-9987-07BBD5CEF235}"/>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11926985-5215-CC41-A0CF-1177F71863FE}"/>
                    </a:ext>
                  </a:extLst>
                </p:cNvPr>
                <p:cNvSpPr txBox="1"/>
                <p:nvPr/>
              </p:nvSpPr>
              <p:spPr>
                <a:xfrm>
                  <a:off x="210989" y="6000142"/>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1993</a:t>
                  </a:r>
                </a:p>
              </p:txBody>
            </p:sp>
            <p:sp>
              <p:nvSpPr>
                <p:cNvPr id="236" name="TextBox 235">
                  <a:extLst>
                    <a:ext uri="{FF2B5EF4-FFF2-40B4-BE49-F238E27FC236}">
                      <a16:creationId xmlns:a16="http://schemas.microsoft.com/office/drawing/2014/main" id="{98059804-E1E2-0141-81FB-50E33B8CBFF7}"/>
                    </a:ext>
                  </a:extLst>
                </p:cNvPr>
                <p:cNvSpPr txBox="1"/>
                <p:nvPr/>
              </p:nvSpPr>
              <p:spPr>
                <a:xfrm>
                  <a:off x="3266305" y="6000146"/>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2017</a:t>
                  </a:r>
                </a:p>
              </p:txBody>
            </p:sp>
            <p:sp>
              <p:nvSpPr>
                <p:cNvPr id="237" name="TextBox 236">
                  <a:extLst>
                    <a:ext uri="{FF2B5EF4-FFF2-40B4-BE49-F238E27FC236}">
                      <a16:creationId xmlns:a16="http://schemas.microsoft.com/office/drawing/2014/main" id="{85A72414-BCA4-B645-9A3F-B18C35960B18}"/>
                    </a:ext>
                  </a:extLst>
                </p:cNvPr>
                <p:cNvSpPr txBox="1"/>
                <p:nvPr/>
              </p:nvSpPr>
              <p:spPr>
                <a:xfrm>
                  <a:off x="921244" y="6000150"/>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2000</a:t>
                  </a:r>
                </a:p>
              </p:txBody>
            </p:sp>
            <p:sp>
              <p:nvSpPr>
                <p:cNvPr id="238" name="TextBox 237">
                  <a:extLst>
                    <a:ext uri="{FF2B5EF4-FFF2-40B4-BE49-F238E27FC236}">
                      <a16:creationId xmlns:a16="http://schemas.microsoft.com/office/drawing/2014/main" id="{AE62F91D-97A6-4E45-8AE6-AA7A7444C9B3}"/>
                    </a:ext>
                  </a:extLst>
                </p:cNvPr>
                <p:cNvSpPr txBox="1"/>
                <p:nvPr/>
              </p:nvSpPr>
              <p:spPr>
                <a:xfrm>
                  <a:off x="1688448" y="6000154"/>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2006</a:t>
                  </a:r>
                </a:p>
              </p:txBody>
            </p:sp>
            <p:sp>
              <p:nvSpPr>
                <p:cNvPr id="239" name="TextBox 238">
                  <a:extLst>
                    <a:ext uri="{FF2B5EF4-FFF2-40B4-BE49-F238E27FC236}">
                      <a16:creationId xmlns:a16="http://schemas.microsoft.com/office/drawing/2014/main" id="{F8509E7F-4B66-4E4C-A555-538010F4A32B}"/>
                    </a:ext>
                  </a:extLst>
                </p:cNvPr>
                <p:cNvSpPr txBox="1"/>
                <p:nvPr/>
              </p:nvSpPr>
              <p:spPr>
                <a:xfrm>
                  <a:off x="2448180" y="6000158"/>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2010</a:t>
                  </a:r>
                </a:p>
              </p:txBody>
            </p:sp>
          </p:grpSp>
        </p:grpSp>
      </p:grpSp>
      <p:sp>
        <p:nvSpPr>
          <p:cNvPr id="280" name="Picture Placeholder 3">
            <a:extLst>
              <a:ext uri="{FF2B5EF4-FFF2-40B4-BE49-F238E27FC236}">
                <a16:creationId xmlns:a16="http://schemas.microsoft.com/office/drawing/2014/main" id="{419ABB89-C1D8-C74C-AD50-9D6D9CD4892F}"/>
              </a:ext>
            </a:extLst>
          </p:cNvPr>
          <p:cNvSpPr txBox="1">
            <a:spLocks/>
          </p:cNvSpPr>
          <p:nvPr/>
        </p:nvSpPr>
        <p:spPr>
          <a:xfrm>
            <a:off x="3408690" y="2233468"/>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pic>
        <p:nvPicPr>
          <p:cNvPr id="281" name="Picture Placeholder 5">
            <a:extLst>
              <a:ext uri="{FF2B5EF4-FFF2-40B4-BE49-F238E27FC236}">
                <a16:creationId xmlns:a16="http://schemas.microsoft.com/office/drawing/2014/main" id="{D2B3F609-970E-794D-9C57-D86FBE773C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2161" y="2229850"/>
            <a:ext cx="2542032" cy="2542032"/>
          </a:xfrm>
          <a:prstGeom prst="rect">
            <a:avLst/>
          </a:prstGeom>
        </p:spPr>
      </p:pic>
      <p:sp>
        <p:nvSpPr>
          <p:cNvPr id="282" name="Picture Placeholder 3">
            <a:extLst>
              <a:ext uri="{FF2B5EF4-FFF2-40B4-BE49-F238E27FC236}">
                <a16:creationId xmlns:a16="http://schemas.microsoft.com/office/drawing/2014/main" id="{B242C480-453A-0E48-9FB6-74CE1D23D7AF}"/>
              </a:ext>
            </a:extLst>
          </p:cNvPr>
          <p:cNvSpPr txBox="1">
            <a:spLocks/>
          </p:cNvSpPr>
          <p:nvPr/>
        </p:nvSpPr>
        <p:spPr>
          <a:xfrm>
            <a:off x="578610" y="222553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pic>
        <p:nvPicPr>
          <p:cNvPr id="283" name="Picture 282" descr="A picture containing wall, clock, object&#10;&#10;Description generated with high confidence">
            <a:extLst>
              <a:ext uri="{FF2B5EF4-FFF2-40B4-BE49-F238E27FC236}">
                <a16:creationId xmlns:a16="http://schemas.microsoft.com/office/drawing/2014/main" id="{C5235735-697F-3B4B-A9A1-CCAC61E3649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020056" y="2229849"/>
            <a:ext cx="2542032" cy="2542032"/>
          </a:xfrm>
          <a:prstGeom prst="rect">
            <a:avLst/>
          </a:prstGeom>
        </p:spPr>
      </p:pic>
      <p:sp>
        <p:nvSpPr>
          <p:cNvPr id="284" name="Picture Placeholder 3">
            <a:extLst>
              <a:ext uri="{FF2B5EF4-FFF2-40B4-BE49-F238E27FC236}">
                <a16:creationId xmlns:a16="http://schemas.microsoft.com/office/drawing/2014/main" id="{43AB02E9-CC4E-BF4D-8DE9-EB8CE7EE7212}"/>
              </a:ext>
            </a:extLst>
          </p:cNvPr>
          <p:cNvSpPr txBox="1">
            <a:spLocks/>
          </p:cNvSpPr>
          <p:nvPr/>
        </p:nvSpPr>
        <p:spPr>
          <a:xfrm>
            <a:off x="9023674" y="2233467"/>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pic>
        <p:nvPicPr>
          <p:cNvPr id="285" name="Picture 284">
            <a:extLst>
              <a:ext uri="{FF2B5EF4-FFF2-40B4-BE49-F238E27FC236}">
                <a16:creationId xmlns:a16="http://schemas.microsoft.com/office/drawing/2014/main" id="{5E8AF61F-4615-D047-8E3A-0B6B8DFACF3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265252" y="2225530"/>
            <a:ext cx="2542489" cy="2546351"/>
          </a:xfrm>
          <a:prstGeom prst="rect">
            <a:avLst/>
          </a:prstGeom>
        </p:spPr>
      </p:pic>
      <p:sp>
        <p:nvSpPr>
          <p:cNvPr id="286" name="Picture Placeholder 3">
            <a:extLst>
              <a:ext uri="{FF2B5EF4-FFF2-40B4-BE49-F238E27FC236}">
                <a16:creationId xmlns:a16="http://schemas.microsoft.com/office/drawing/2014/main" id="{07FE9D03-70DF-EF40-A639-ADF69F5EAA83}"/>
              </a:ext>
            </a:extLst>
          </p:cNvPr>
          <p:cNvSpPr txBox="1">
            <a:spLocks/>
          </p:cNvSpPr>
          <p:nvPr/>
        </p:nvSpPr>
        <p:spPr>
          <a:xfrm>
            <a:off x="6266932" y="222553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78CD8E59-363A-4F92-B38B-D4579DBD3125}"/>
              </a:ext>
            </a:extLst>
          </p:cNvPr>
          <p:cNvSpPr>
            <a:spLocks noGrp="1"/>
          </p:cNvSpPr>
          <p:nvPr>
            <p:ph type="title"/>
          </p:nvPr>
        </p:nvSpPr>
        <p:spPr/>
        <p:txBody>
          <a:bodyPr/>
          <a:lstStyle/>
          <a:p>
            <a:pPr algn="ctr"/>
            <a:r>
              <a:rPr lang="en-US">
                <a:solidFill>
                  <a:schemeClr val="tx1"/>
                </a:solidFill>
              </a:rPr>
              <a:t>Microsoft AI momentum</a:t>
            </a:r>
            <a:endParaRPr lang="en-US"/>
          </a:p>
        </p:txBody>
      </p:sp>
      <p:sp>
        <p:nvSpPr>
          <p:cNvPr id="161" name="Rectangle 160">
            <a:extLst>
              <a:ext uri="{FF2B5EF4-FFF2-40B4-BE49-F238E27FC236}">
                <a16:creationId xmlns:a16="http://schemas.microsoft.com/office/drawing/2014/main" id="{D6D4091E-ED78-45B2-AE3F-5F79922F0080}"/>
              </a:ext>
            </a:extLst>
          </p:cNvPr>
          <p:cNvSpPr/>
          <p:nvPr/>
        </p:nvSpPr>
        <p:spPr>
          <a:xfrm>
            <a:off x="693993" y="2978428"/>
            <a:ext cx="2307649" cy="1048492"/>
          </a:xfrm>
          <a:prstGeom prst="rect">
            <a:avLst/>
          </a:prstGeom>
        </p:spPr>
        <p:txBody>
          <a:bodyPr wrap="square" lIns="0" tIns="0" rIns="0" bIns="0" anchor="ctr">
            <a:spAutoFit/>
          </a:bodyPr>
          <a:lstStyle/>
          <a:p>
            <a:pPr marL="0" marR="0" lvl="0" indent="0" algn="ctr" defTabSz="914367" rtl="0" eaLnBrk="1" fontAlgn="auto" latinLnBrk="0" hangingPunct="1">
              <a:lnSpc>
                <a:spcPct val="90000"/>
              </a:lnSpc>
              <a:spcBef>
                <a:spcPts val="400"/>
              </a:spcBef>
              <a:spcAft>
                <a:spcPts val="0"/>
              </a:spcAft>
              <a:buClrTx/>
              <a:buSzTx/>
              <a:buFontTx/>
              <a:buNone/>
              <a:tabLst/>
              <a:defRPr/>
            </a:pPr>
            <a:r>
              <a:rPr kumimoji="0" lang="en-US" sz="4000" b="1" i="0" u="none" strike="noStrike" kern="1200" cap="none" spc="-150" normalizeH="0" baseline="0" noProof="0">
                <a:ln>
                  <a:noFill/>
                </a:ln>
                <a:gradFill>
                  <a:gsLst>
                    <a:gs pos="6079">
                      <a:srgbClr val="FFFFFF"/>
                    </a:gs>
                    <a:gs pos="18000">
                      <a:srgbClr val="FFFFFF"/>
                    </a:gs>
                  </a:gsLst>
                  <a:lin ang="5400000" scaled="0"/>
                </a:gradFill>
                <a:effectLst/>
                <a:uLnTx/>
                <a:uFillTx/>
                <a:latin typeface="Segoe UI"/>
                <a:ea typeface="+mn-ea"/>
                <a:cs typeface="+mn-cs"/>
              </a:rPr>
              <a:t>1.2M </a:t>
            </a:r>
            <a:r>
              <a:rPr kumimoji="0" lang="en-US" sz="2400" b="1" i="0" u="none" strike="noStrike" kern="1200" cap="none" spc="-50" normalizeH="0" baseline="0" noProof="0">
                <a:ln>
                  <a:noFill/>
                </a:ln>
                <a:gradFill>
                  <a:gsLst>
                    <a:gs pos="6079">
                      <a:srgbClr val="FFFFFF"/>
                    </a:gs>
                    <a:gs pos="18000">
                      <a:srgbClr val="FFFFFF"/>
                    </a:gs>
                  </a:gsLst>
                  <a:lin ang="5400000" scaled="0"/>
                </a:gradFill>
                <a:effectLst/>
                <a:uLnTx/>
                <a:uFillTx/>
                <a:latin typeface="Segoe UI"/>
                <a:ea typeface="+mn-ea"/>
                <a:cs typeface="+mn-cs"/>
              </a:rPr>
              <a:t>devs</a:t>
            </a:r>
          </a:p>
          <a:p>
            <a:pPr marL="0" marR="0" lvl="0" indent="0" algn="ctr" defTabSz="914367" rtl="0" eaLnBrk="1" fontAlgn="auto" latinLnBrk="0" hangingPunct="1">
              <a:lnSpc>
                <a:spcPct val="9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Using Azure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Cognitive Services</a:t>
            </a:r>
          </a:p>
        </p:txBody>
      </p:sp>
      <p:sp>
        <p:nvSpPr>
          <p:cNvPr id="162" name="Rectangle 161">
            <a:extLst>
              <a:ext uri="{FF2B5EF4-FFF2-40B4-BE49-F238E27FC236}">
                <a16:creationId xmlns:a16="http://schemas.microsoft.com/office/drawing/2014/main" id="{F22C4DED-03A0-4398-A3DD-C6EA489767D1}"/>
              </a:ext>
            </a:extLst>
          </p:cNvPr>
          <p:cNvSpPr/>
          <p:nvPr/>
        </p:nvSpPr>
        <p:spPr>
          <a:xfrm>
            <a:off x="3522263" y="2978428"/>
            <a:ext cx="2307649" cy="1048492"/>
          </a:xfrm>
          <a:prstGeom prst="rect">
            <a:avLst/>
          </a:prstGeom>
        </p:spPr>
        <p:txBody>
          <a:bodyPr wrap="square" lIns="0" tIns="0" rIns="0" bIns="0" anchor="ctr">
            <a:spAutoFit/>
          </a:bodyPr>
          <a:lstStyle/>
          <a:p>
            <a:pPr marL="0" marR="0" lvl="0" indent="0" algn="ctr" defTabSz="914367" rtl="0" eaLnBrk="1" fontAlgn="auto" latinLnBrk="0" hangingPunct="1">
              <a:lnSpc>
                <a:spcPct val="90000"/>
              </a:lnSpc>
              <a:spcBef>
                <a:spcPts val="400"/>
              </a:spcBef>
              <a:spcAft>
                <a:spcPts val="0"/>
              </a:spcAft>
              <a:buClrTx/>
              <a:buSzTx/>
              <a:buFontTx/>
              <a:buNone/>
              <a:tabLst/>
              <a:defRPr/>
            </a:pPr>
            <a:r>
              <a:rPr kumimoji="0" lang="en-US" sz="4000" b="1" i="0" u="none" strike="noStrike" kern="1200" cap="none" spc="-150" normalizeH="0" baseline="0" noProof="0">
                <a:ln>
                  <a:noFill/>
                </a:ln>
                <a:gradFill>
                  <a:gsLst>
                    <a:gs pos="6079">
                      <a:srgbClr val="FFFFFF"/>
                    </a:gs>
                    <a:gs pos="18000">
                      <a:srgbClr val="FFFFFF"/>
                    </a:gs>
                  </a:gsLst>
                  <a:lin ang="5400000" scaled="0"/>
                </a:gradFill>
                <a:effectLst/>
                <a:uLnTx/>
                <a:uFillTx/>
                <a:latin typeface="Segoe UI"/>
                <a:ea typeface="+mn-ea"/>
                <a:cs typeface="+mn-cs"/>
              </a:rPr>
              <a:t>340K</a:t>
            </a: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 </a:t>
            </a:r>
            <a:r>
              <a:rPr kumimoji="0" lang="en-US" sz="2400" b="1" i="0" u="none" strike="noStrike" kern="1200" cap="none" spc="-50" normalizeH="0" baseline="0" noProof="0">
                <a:ln>
                  <a:noFill/>
                </a:ln>
                <a:gradFill>
                  <a:gsLst>
                    <a:gs pos="6079">
                      <a:srgbClr val="FFFFFF"/>
                    </a:gs>
                    <a:gs pos="18000">
                      <a:srgbClr val="FFFFFF"/>
                    </a:gs>
                  </a:gsLst>
                  <a:lin ang="5400000" scaled="0"/>
                </a:gradFill>
                <a:effectLst/>
                <a:uLnTx/>
                <a:uFillTx/>
                <a:latin typeface="Segoe UI"/>
                <a:ea typeface="+mn-ea"/>
                <a:cs typeface="+mn-cs"/>
              </a:rPr>
              <a:t>devs</a:t>
            </a:r>
          </a:p>
          <a:p>
            <a:pPr marL="0" marR="0" lvl="0" indent="0" algn="ctr" defTabSz="914367" rtl="0" eaLnBrk="1" fontAlgn="auto" latinLnBrk="0" hangingPunct="1">
              <a:lnSpc>
                <a:spcPct val="9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Creating digital agents with Azure Bot Service</a:t>
            </a:r>
          </a:p>
        </p:txBody>
      </p:sp>
      <p:sp>
        <p:nvSpPr>
          <p:cNvPr id="163" name="Rectangle 162">
            <a:extLst>
              <a:ext uri="{FF2B5EF4-FFF2-40B4-BE49-F238E27FC236}">
                <a16:creationId xmlns:a16="http://schemas.microsoft.com/office/drawing/2014/main" id="{D6DBBE08-4A73-475F-BBAF-B81ADCB5DFF5}"/>
              </a:ext>
            </a:extLst>
          </p:cNvPr>
          <p:cNvSpPr/>
          <p:nvPr/>
        </p:nvSpPr>
        <p:spPr>
          <a:xfrm>
            <a:off x="9139057" y="2978428"/>
            <a:ext cx="2307649" cy="1048492"/>
          </a:xfrm>
          <a:prstGeom prst="rect">
            <a:avLst/>
          </a:prstGeom>
        </p:spPr>
        <p:txBody>
          <a:bodyPr wrap="square" lIns="0" tIns="0" rIns="0" bIns="0" anchor="ctr">
            <a:spAutoFit/>
          </a:bodyPr>
          <a:lstStyle/>
          <a:p>
            <a:pPr marL="0" marR="0" lvl="0" indent="0" algn="ctr" defTabSz="914367" rtl="0" eaLnBrk="1" fontAlgn="auto" latinLnBrk="0" hangingPunct="1">
              <a:lnSpc>
                <a:spcPct val="90000"/>
              </a:lnSpc>
              <a:spcBef>
                <a:spcPts val="400"/>
              </a:spcBef>
              <a:spcAft>
                <a:spcPts val="0"/>
              </a:spcAft>
              <a:buClrTx/>
              <a:buSzTx/>
              <a:buFontTx/>
              <a:buNone/>
              <a:tabLst/>
              <a:defRPr/>
            </a:pPr>
            <a:r>
              <a:rPr kumimoji="0" lang="en-US" sz="4000" b="1" i="0" u="none" strike="noStrike" kern="1200" cap="none" spc="-150" normalizeH="0" baseline="0" noProof="0">
                <a:ln>
                  <a:noFill/>
                </a:ln>
                <a:gradFill>
                  <a:gsLst>
                    <a:gs pos="6079">
                      <a:srgbClr val="FFFFFF"/>
                    </a:gs>
                    <a:gs pos="18000">
                      <a:srgbClr val="FFFFFF"/>
                    </a:gs>
                  </a:gsLst>
                  <a:lin ang="5400000" scaled="0"/>
                </a:gradFill>
                <a:effectLst/>
                <a:uLnTx/>
                <a:uFillTx/>
                <a:latin typeface="Segoe UI"/>
                <a:ea typeface="+mn-ea"/>
                <a:cs typeface="+mn-cs"/>
              </a:rPr>
              <a:t>35T</a:t>
            </a: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 </a:t>
            </a:r>
            <a:r>
              <a:rPr kumimoji="0" lang="en-US" sz="2400" b="1" i="0" u="none" strike="noStrike" kern="1200" cap="none" spc="-50" normalizeH="0" baseline="0" noProof="0">
                <a:ln>
                  <a:noFill/>
                </a:ln>
                <a:gradFill>
                  <a:gsLst>
                    <a:gs pos="6079">
                      <a:srgbClr val="FFFFFF"/>
                    </a:gs>
                    <a:gs pos="18000">
                      <a:srgbClr val="FFFFFF"/>
                    </a:gs>
                  </a:gsLst>
                  <a:lin ang="5400000" scaled="0"/>
                </a:gradFill>
                <a:effectLst/>
                <a:uLnTx/>
                <a:uFillTx/>
                <a:latin typeface="Segoe UI"/>
                <a:ea typeface="+mn-ea"/>
                <a:cs typeface="+mn-cs"/>
              </a:rPr>
              <a:t>docs</a:t>
            </a: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 </a:t>
            </a:r>
          </a:p>
          <a:p>
            <a:pPr marL="0" marR="0" lvl="0" indent="0" algn="ctr" defTabSz="914367" rtl="0" eaLnBrk="1" fontAlgn="auto" latinLnBrk="0" hangingPunct="1">
              <a:lnSpc>
                <a:spcPct val="9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Processed by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machine reading</a:t>
            </a:r>
          </a:p>
        </p:txBody>
      </p:sp>
      <p:sp>
        <p:nvSpPr>
          <p:cNvPr id="164" name="Rectangle 163">
            <a:extLst>
              <a:ext uri="{FF2B5EF4-FFF2-40B4-BE49-F238E27FC236}">
                <a16:creationId xmlns:a16="http://schemas.microsoft.com/office/drawing/2014/main" id="{3F777E20-5872-4895-B255-681E5820A1C1}"/>
              </a:ext>
            </a:extLst>
          </p:cNvPr>
          <p:cNvSpPr/>
          <p:nvPr/>
        </p:nvSpPr>
        <p:spPr>
          <a:xfrm>
            <a:off x="6332014" y="2978428"/>
            <a:ext cx="2416543" cy="1048492"/>
          </a:xfrm>
          <a:prstGeom prst="rect">
            <a:avLst/>
          </a:prstGeom>
        </p:spPr>
        <p:txBody>
          <a:bodyPr wrap="square" lIns="0" tIns="0" rIns="0" bIns="0" anchor="ctr">
            <a:spAutoFit/>
          </a:bodyPr>
          <a:lstStyle/>
          <a:p>
            <a:pPr marL="0" marR="0" lvl="0" indent="0" algn="ctr" defTabSz="914367" rtl="0" eaLnBrk="1" fontAlgn="auto" latinLnBrk="0" hangingPunct="1">
              <a:lnSpc>
                <a:spcPct val="90000"/>
              </a:lnSpc>
              <a:spcBef>
                <a:spcPts val="400"/>
              </a:spcBef>
              <a:spcAft>
                <a:spcPts val="0"/>
              </a:spcAft>
              <a:buClrTx/>
              <a:buSzTx/>
              <a:buFontTx/>
              <a:buNone/>
              <a:tabLst/>
              <a:defRPr/>
            </a:pPr>
            <a:r>
              <a:rPr kumimoji="0" lang="en-US" sz="4000" b="1" i="0" u="none" strike="noStrike" kern="1200" cap="none" spc="-150" normalizeH="0" baseline="0" noProof="0">
                <a:ln>
                  <a:noFill/>
                </a:ln>
                <a:gradFill>
                  <a:gsLst>
                    <a:gs pos="6079">
                      <a:srgbClr val="FFFFFF"/>
                    </a:gs>
                    <a:gs pos="18000">
                      <a:srgbClr val="FFFFFF"/>
                    </a:gs>
                  </a:gsLst>
                  <a:lin ang="5400000" scaled="0"/>
                </a:gradFill>
                <a:effectLst/>
                <a:uLnTx/>
                <a:uFillTx/>
                <a:latin typeface="Segoe UI"/>
                <a:ea typeface="+mn-ea"/>
                <a:cs typeface="+mn-cs"/>
              </a:rPr>
              <a:t>60</a:t>
            </a: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 </a:t>
            </a:r>
            <a:r>
              <a:rPr kumimoji="0" lang="en-US" sz="2400" b="1" i="0" u="none" strike="noStrike" kern="1200" cap="none" spc="-50" normalizeH="0" baseline="0" noProof="0">
                <a:ln>
                  <a:noFill/>
                </a:ln>
                <a:gradFill>
                  <a:gsLst>
                    <a:gs pos="6079">
                      <a:srgbClr val="FFFFFF"/>
                    </a:gs>
                    <a:gs pos="18000">
                      <a:srgbClr val="FFFFFF"/>
                    </a:gs>
                  </a:gsLst>
                  <a:lin ang="5400000" scaled="0"/>
                </a:gradFill>
                <a:effectLst/>
                <a:uLnTx/>
                <a:uFillTx/>
                <a:latin typeface="Segoe UI"/>
                <a:ea typeface="+mn-ea"/>
                <a:cs typeface="+mn-cs"/>
              </a:rPr>
              <a:t>languages</a:t>
            </a:r>
          </a:p>
          <a:p>
            <a:pPr marL="0" marR="0" lvl="0" indent="0" algn="ctr" defTabSz="914367" rtl="0" eaLnBrk="1" fontAlgn="auto" latinLnBrk="0" hangingPunct="1">
              <a:lnSpc>
                <a:spcPct val="90000"/>
              </a:lnSpc>
              <a:spcBef>
                <a:spcPts val="400"/>
              </a:spcBef>
              <a:spcAft>
                <a:spcPts val="0"/>
              </a:spcAft>
              <a:buClrTx/>
              <a:buSzTx/>
              <a:buFontTx/>
              <a:buNone/>
              <a:tabLst/>
              <a:defRPr/>
            </a:pPr>
            <a:r>
              <a:rPr kumimoji="0" lang="en-US" sz="1600" b="0" i="0" u="none" strike="noStrike" kern="1200" cap="none" spc="-20" normalizeH="0" baseline="0" noProof="0">
                <a:ln>
                  <a:noFill/>
                </a:ln>
                <a:gradFill>
                  <a:gsLst>
                    <a:gs pos="6079">
                      <a:srgbClr val="FFFFFF"/>
                    </a:gs>
                    <a:gs pos="18000">
                      <a:srgbClr val="FFFFFF"/>
                    </a:gs>
                  </a:gsLst>
                  <a:lin ang="5400000" scaled="0"/>
                </a:gradFill>
                <a:effectLst/>
                <a:uLnTx/>
                <a:uFillTx/>
                <a:latin typeface="Segoe UI Semibold"/>
                <a:ea typeface="+mn-ea"/>
                <a:cs typeface="+mn-cs"/>
              </a:rPr>
              <a:t>Supported by PowerPoint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Translator live feature</a:t>
            </a:r>
          </a:p>
        </p:txBody>
      </p:sp>
    </p:spTree>
    <p:extLst>
      <p:ext uri="{BB962C8B-B14F-4D97-AF65-F5344CB8AC3E}">
        <p14:creationId xmlns:p14="http://schemas.microsoft.com/office/powerpoint/2010/main" val="43454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DD9E-183A-4A5C-B4EC-AC94490C5D7E}"/>
              </a:ext>
            </a:extLst>
          </p:cNvPr>
          <p:cNvSpPr>
            <a:spLocks noGrp="1"/>
          </p:cNvSpPr>
          <p:nvPr>
            <p:ph type="title"/>
          </p:nvPr>
        </p:nvSpPr>
        <p:spPr>
          <a:xfrm>
            <a:off x="231411" y="237973"/>
            <a:ext cx="11654187" cy="899537"/>
          </a:xfrm>
        </p:spPr>
        <p:txBody>
          <a:bodyPr/>
          <a:lstStyle/>
          <a:p>
            <a:r>
              <a:rPr lang="en-AU"/>
              <a:t>Bringing AI together - To sense, comprehend and act</a:t>
            </a:r>
            <a:endParaRPr lang="en-US"/>
          </a:p>
        </p:txBody>
      </p:sp>
      <p:sp>
        <p:nvSpPr>
          <p:cNvPr id="4" name="Slide Number Placeholder 3">
            <a:extLst>
              <a:ext uri="{FF2B5EF4-FFF2-40B4-BE49-F238E27FC236}">
                <a16:creationId xmlns:a16="http://schemas.microsoft.com/office/drawing/2014/main" id="{13CCD708-D8E5-47A1-BEFD-0E5F09741F47}"/>
              </a:ext>
            </a:extLst>
          </p:cNvPr>
          <p:cNvSpPr>
            <a:spLocks noGrp="1"/>
          </p:cNvSpPr>
          <p:nvPr>
            <p:ph type="sldNum" sz="quarter" idx="12"/>
          </p:nvPr>
        </p:nvSpPr>
        <p:spPr/>
        <p:txBody>
          <a:bodyPr/>
          <a:lstStyle/>
          <a:p>
            <a:pPr marL="0" marR="0" lvl="0" indent="0" algn="r" defTabSz="914049" rtl="0" eaLnBrk="1" fontAlgn="auto" latinLnBrk="0" hangingPunct="1">
              <a:lnSpc>
                <a:spcPct val="100000"/>
              </a:lnSpc>
              <a:spcBef>
                <a:spcPts val="0"/>
              </a:spcBef>
              <a:spcAft>
                <a:spcPts val="0"/>
              </a:spcAft>
              <a:buClrTx/>
              <a:buSzTx/>
              <a:buFontTx/>
              <a:buNone/>
              <a:tabLst/>
              <a:defRPr/>
            </a:pPr>
            <a:fld id="{C32091C5-D4B0-FE4C-AAB0-627D8DF93512}" type="slidenum">
              <a:rPr kumimoji="0" lang="en-US" sz="1200" b="0" i="0" u="none" strike="noStrike" kern="1200" cap="none" spc="0" normalizeH="0" baseline="0" noProof="0">
                <a:ln>
                  <a:noFill/>
                </a:ln>
                <a:solidFill>
                  <a:srgbClr val="808080"/>
                </a:solidFill>
                <a:effectLst/>
                <a:uLnTx/>
                <a:uFillTx/>
                <a:latin typeface="Segoe UI"/>
                <a:cs typeface="Segoe UI" pitchFamily="34" charset="0"/>
              </a:rPr>
              <a:pPr marL="0" marR="0" lvl="0" indent="0" algn="r" defTabSz="914049"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808080"/>
              </a:solidFill>
              <a:effectLst/>
              <a:uLnTx/>
              <a:uFillTx/>
              <a:latin typeface="Segoe UI"/>
              <a:cs typeface="Segoe UI" pitchFamily="34" charset="0"/>
            </a:endParaRPr>
          </a:p>
        </p:txBody>
      </p:sp>
      <p:cxnSp>
        <p:nvCxnSpPr>
          <p:cNvPr id="269" name="Straight Connector 268">
            <a:extLst>
              <a:ext uri="{FF2B5EF4-FFF2-40B4-BE49-F238E27FC236}">
                <a16:creationId xmlns:a16="http://schemas.microsoft.com/office/drawing/2014/main" id="{A977AE14-BAEE-4BC4-98A2-A91FD7DABE80}"/>
              </a:ext>
            </a:extLst>
          </p:cNvPr>
          <p:cNvCxnSpPr>
            <a:cxnSpLocks/>
          </p:cNvCxnSpPr>
          <p:nvPr/>
        </p:nvCxnSpPr>
        <p:spPr>
          <a:xfrm>
            <a:off x="772194" y="3989063"/>
            <a:ext cx="3433296" cy="0"/>
          </a:xfrm>
          <a:prstGeom prst="line">
            <a:avLst/>
          </a:prstGeom>
          <a:noFill/>
          <a:ln w="9525" cap="flat" cmpd="sng" algn="ctr">
            <a:solidFill>
              <a:srgbClr val="0072C6"/>
            </a:solidFill>
            <a:prstDash val="solid"/>
            <a:headEnd type="none"/>
            <a:tailEnd type="none"/>
          </a:ln>
          <a:effectLst/>
        </p:spPr>
      </p:cxnSp>
      <p:cxnSp>
        <p:nvCxnSpPr>
          <p:cNvPr id="270" name="Straight Connector 269">
            <a:extLst>
              <a:ext uri="{FF2B5EF4-FFF2-40B4-BE49-F238E27FC236}">
                <a16:creationId xmlns:a16="http://schemas.microsoft.com/office/drawing/2014/main" id="{48D271EF-F941-445F-A86C-DFE59BAF8F60}"/>
              </a:ext>
            </a:extLst>
          </p:cNvPr>
          <p:cNvCxnSpPr>
            <a:cxnSpLocks/>
          </p:cNvCxnSpPr>
          <p:nvPr/>
        </p:nvCxnSpPr>
        <p:spPr>
          <a:xfrm>
            <a:off x="4676338" y="3989063"/>
            <a:ext cx="3433296" cy="0"/>
          </a:xfrm>
          <a:prstGeom prst="line">
            <a:avLst/>
          </a:prstGeom>
          <a:noFill/>
          <a:ln w="9525" cap="flat" cmpd="sng" algn="ctr">
            <a:solidFill>
              <a:srgbClr val="00B294"/>
            </a:solidFill>
            <a:prstDash val="solid"/>
            <a:headEnd type="none"/>
            <a:tailEnd type="none"/>
          </a:ln>
          <a:effectLst/>
        </p:spPr>
      </p:cxnSp>
      <p:cxnSp>
        <p:nvCxnSpPr>
          <p:cNvPr id="271" name="Straight Connector 270">
            <a:extLst>
              <a:ext uri="{FF2B5EF4-FFF2-40B4-BE49-F238E27FC236}">
                <a16:creationId xmlns:a16="http://schemas.microsoft.com/office/drawing/2014/main" id="{A8084636-6CA6-4861-8F02-77AB9E126BEC}"/>
              </a:ext>
            </a:extLst>
          </p:cNvPr>
          <p:cNvCxnSpPr>
            <a:cxnSpLocks/>
          </p:cNvCxnSpPr>
          <p:nvPr/>
        </p:nvCxnSpPr>
        <p:spPr>
          <a:xfrm>
            <a:off x="8545057" y="3989063"/>
            <a:ext cx="3433296" cy="0"/>
          </a:xfrm>
          <a:prstGeom prst="line">
            <a:avLst/>
          </a:prstGeom>
          <a:noFill/>
          <a:ln w="9525" cap="flat" cmpd="sng" algn="ctr">
            <a:solidFill>
              <a:srgbClr val="FF8C00"/>
            </a:solidFill>
            <a:prstDash val="solid"/>
            <a:headEnd type="none"/>
            <a:tailEnd type="none"/>
          </a:ln>
          <a:effectLst/>
        </p:spPr>
      </p:cxnSp>
      <p:sp>
        <p:nvSpPr>
          <p:cNvPr id="272" name="Rectangle 271">
            <a:extLst>
              <a:ext uri="{FF2B5EF4-FFF2-40B4-BE49-F238E27FC236}">
                <a16:creationId xmlns:a16="http://schemas.microsoft.com/office/drawing/2014/main" id="{2A522DB2-B54C-4B13-BAC5-20E87EAA65B3}"/>
              </a:ext>
            </a:extLst>
          </p:cNvPr>
          <p:cNvSpPr/>
          <p:nvPr/>
        </p:nvSpPr>
        <p:spPr>
          <a:xfrm>
            <a:off x="94522" y="5961765"/>
            <a:ext cx="4838184" cy="253916"/>
          </a:xfrm>
          <a:prstGeom prst="rect">
            <a:avLst/>
          </a:prstGeom>
        </p:spPr>
        <p:txBody>
          <a:bodyPr wrap="non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a:ln>
                  <a:noFill/>
                </a:ln>
                <a:solidFill>
                  <a:srgbClr val="505050"/>
                </a:solidFill>
                <a:effectLst/>
                <a:uLnTx/>
                <a:uFillTx/>
                <a:latin typeface="Segoe UI"/>
                <a:ea typeface="+mn-ea"/>
                <a:cs typeface="+mn-cs"/>
              </a:rPr>
              <a:t>Source: </a:t>
            </a:r>
            <a:r>
              <a:rPr kumimoji="0" lang="en-IN" sz="1050" b="0" i="0" u="none" strike="noStrike" kern="0" cap="none" spc="0" normalizeH="0" baseline="0" noProof="0">
                <a:ln>
                  <a:noFill/>
                </a:ln>
                <a:solidFill>
                  <a:srgbClr val="505050"/>
                </a:solidFill>
                <a:effectLst/>
                <a:uLnTx/>
                <a:uFillTx/>
                <a:latin typeface="Segoe UI"/>
                <a:ea typeface="+mn-ea"/>
                <a:cs typeface="+mn-cs"/>
                <a:hlinkClick r:id="rId3"/>
              </a:rPr>
              <a:t>Accenture: Why artificial intelligence is the future of growth</a:t>
            </a:r>
            <a:r>
              <a:rPr kumimoji="0" lang="en-IN" sz="1050" b="0" i="0" u="none" strike="noStrike" kern="0" cap="none" spc="0" normalizeH="0" baseline="0" noProof="0">
                <a:ln>
                  <a:noFill/>
                </a:ln>
                <a:solidFill>
                  <a:srgbClr val="505050"/>
                </a:solidFill>
                <a:effectLst/>
                <a:uLnTx/>
                <a:uFillTx/>
                <a:latin typeface="Segoe UI"/>
                <a:ea typeface="+mn-ea"/>
                <a:cs typeface="+mn-cs"/>
              </a:rPr>
              <a:t>, April 2016</a:t>
            </a:r>
          </a:p>
        </p:txBody>
      </p:sp>
      <p:sp>
        <p:nvSpPr>
          <p:cNvPr id="273" name="Rounded Rectangle 27">
            <a:extLst>
              <a:ext uri="{FF2B5EF4-FFF2-40B4-BE49-F238E27FC236}">
                <a16:creationId xmlns:a16="http://schemas.microsoft.com/office/drawing/2014/main" id="{351B4D12-E0C3-46EC-8997-F57DD016C2B5}"/>
              </a:ext>
            </a:extLst>
          </p:cNvPr>
          <p:cNvSpPr/>
          <p:nvPr/>
        </p:nvSpPr>
        <p:spPr bwMode="auto">
          <a:xfrm>
            <a:off x="825980" y="4220698"/>
            <a:ext cx="1634402" cy="466666"/>
          </a:xfrm>
          <a:prstGeom prst="roundRect">
            <a:avLst/>
          </a:prstGeom>
          <a:no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9142" tIns="9142" rIns="9142" bIns="914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Computer Vision</a:t>
            </a:r>
            <a:endParaRPr kumimoji="0" lang="en-IN"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74" name="Rounded Rectangle 397">
            <a:extLst>
              <a:ext uri="{FF2B5EF4-FFF2-40B4-BE49-F238E27FC236}">
                <a16:creationId xmlns:a16="http://schemas.microsoft.com/office/drawing/2014/main" id="{4D7A1460-A424-4ADD-B6FB-E485986C61D8}"/>
              </a:ext>
            </a:extLst>
          </p:cNvPr>
          <p:cNvSpPr/>
          <p:nvPr/>
        </p:nvSpPr>
        <p:spPr bwMode="auto">
          <a:xfrm>
            <a:off x="2555391" y="4234548"/>
            <a:ext cx="1634402" cy="466666"/>
          </a:xfrm>
          <a:prstGeom prst="roundRect">
            <a:avLst/>
          </a:prstGeom>
          <a:no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9142" tIns="9142" rIns="9142" bIns="914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Audio Processing</a:t>
            </a:r>
            <a:endParaRPr kumimoji="0" lang="en-IN"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cxnSp>
        <p:nvCxnSpPr>
          <p:cNvPr id="275" name="Elbow Connector 31">
            <a:extLst>
              <a:ext uri="{FF2B5EF4-FFF2-40B4-BE49-F238E27FC236}">
                <a16:creationId xmlns:a16="http://schemas.microsoft.com/office/drawing/2014/main" id="{53E9118C-AEE9-4A6C-852C-67460E191A3C}"/>
              </a:ext>
            </a:extLst>
          </p:cNvPr>
          <p:cNvCxnSpPr>
            <a:stCxn id="277" idx="4"/>
            <a:endCxn id="273" idx="0"/>
          </p:cNvCxnSpPr>
          <p:nvPr/>
        </p:nvCxnSpPr>
        <p:spPr>
          <a:xfrm rot="5400000">
            <a:off x="1981717" y="3695278"/>
            <a:ext cx="186883" cy="863955"/>
          </a:xfrm>
          <a:prstGeom prst="bentConnector3">
            <a:avLst/>
          </a:prstGeom>
          <a:noFill/>
          <a:ln w="9525" cap="flat" cmpd="sng" algn="ctr">
            <a:solidFill>
              <a:srgbClr val="0072C6"/>
            </a:solidFill>
            <a:prstDash val="solid"/>
            <a:headEnd type="none"/>
            <a:tailEnd type="none"/>
          </a:ln>
          <a:effectLst/>
        </p:spPr>
      </p:cxnSp>
      <p:cxnSp>
        <p:nvCxnSpPr>
          <p:cNvPr id="276" name="Elbow Connector 398">
            <a:extLst>
              <a:ext uri="{FF2B5EF4-FFF2-40B4-BE49-F238E27FC236}">
                <a16:creationId xmlns:a16="http://schemas.microsoft.com/office/drawing/2014/main" id="{8618E96E-D309-43C0-B655-76BDBC5F6935}"/>
              </a:ext>
            </a:extLst>
          </p:cNvPr>
          <p:cNvCxnSpPr>
            <a:stCxn id="277" idx="4"/>
            <a:endCxn id="274" idx="0"/>
          </p:cNvCxnSpPr>
          <p:nvPr/>
        </p:nvCxnSpPr>
        <p:spPr>
          <a:xfrm rot="16200000" flipH="1">
            <a:off x="2839497" y="3701454"/>
            <a:ext cx="200734" cy="865455"/>
          </a:xfrm>
          <a:prstGeom prst="bentConnector3">
            <a:avLst>
              <a:gd name="adj1" fmla="val 50000"/>
            </a:avLst>
          </a:prstGeom>
          <a:noFill/>
          <a:ln w="9525" cap="flat" cmpd="sng" algn="ctr">
            <a:solidFill>
              <a:srgbClr val="0072C6"/>
            </a:solidFill>
            <a:prstDash val="solid"/>
            <a:headEnd type="none"/>
            <a:tailEnd type="none"/>
          </a:ln>
          <a:effectLst/>
        </p:spPr>
      </p:cxnSp>
      <p:sp>
        <p:nvSpPr>
          <p:cNvPr id="277" name="Oval 276">
            <a:extLst>
              <a:ext uri="{FF2B5EF4-FFF2-40B4-BE49-F238E27FC236}">
                <a16:creationId xmlns:a16="http://schemas.microsoft.com/office/drawing/2014/main" id="{102D3FF7-BC0F-469B-95E0-6C5A318D5DAB}"/>
              </a:ext>
            </a:extLst>
          </p:cNvPr>
          <p:cNvSpPr/>
          <p:nvPr/>
        </p:nvSpPr>
        <p:spPr bwMode="auto">
          <a:xfrm>
            <a:off x="2459096" y="3937736"/>
            <a:ext cx="96078" cy="96078"/>
          </a:xfrm>
          <a:prstGeom prst="ellipse">
            <a:avLst/>
          </a:prstGeom>
          <a:solidFill>
            <a:srgbClr val="0072C6">
              <a:lumMod val="75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8" name="Group 277">
            <a:extLst>
              <a:ext uri="{FF2B5EF4-FFF2-40B4-BE49-F238E27FC236}">
                <a16:creationId xmlns:a16="http://schemas.microsoft.com/office/drawing/2014/main" id="{2E29ACF4-9A46-4D04-A2D4-B95BD0914DF5}"/>
              </a:ext>
            </a:extLst>
          </p:cNvPr>
          <p:cNvGrpSpPr/>
          <p:nvPr/>
        </p:nvGrpSpPr>
        <p:grpSpPr>
          <a:xfrm>
            <a:off x="4702889" y="3937737"/>
            <a:ext cx="3363812" cy="763479"/>
            <a:chOff x="4884311" y="3930108"/>
            <a:chExt cx="3364766" cy="763696"/>
          </a:xfrm>
        </p:grpSpPr>
        <p:sp>
          <p:nvSpPr>
            <p:cNvPr id="279" name="Rounded Rectangle 403">
              <a:extLst>
                <a:ext uri="{FF2B5EF4-FFF2-40B4-BE49-F238E27FC236}">
                  <a16:creationId xmlns:a16="http://schemas.microsoft.com/office/drawing/2014/main" id="{29612121-43C8-4C34-B86E-A2000451CF87}"/>
                </a:ext>
              </a:extLst>
            </p:cNvPr>
            <p:cNvSpPr/>
            <p:nvPr/>
          </p:nvSpPr>
          <p:spPr bwMode="auto">
            <a:xfrm>
              <a:off x="4884311" y="4213150"/>
              <a:ext cx="1634866" cy="466799"/>
            </a:xfrm>
            <a:prstGeom prst="roundRect">
              <a:avLst/>
            </a:prstGeom>
            <a:noFill/>
            <a:ln w="9525" cap="flat" cmpd="sng" algn="ctr">
              <a:solidFill>
                <a:srgbClr val="00B294"/>
              </a:solidFill>
              <a:prstDash val="solid"/>
              <a:headEnd type="none" w="med" len="med"/>
              <a:tailEnd type="none" w="med" len="med"/>
            </a:ln>
            <a:effectLst/>
          </p:spPr>
          <p:txBody>
            <a:bodyPr rot="0" spcFirstLastPara="0" vertOverflow="overflow" horzOverflow="overflow" vert="horz" wrap="square" lIns="9142" tIns="9142" rIns="9142" bIns="914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Natural Language Processing</a:t>
              </a:r>
              <a:endParaRPr kumimoji="0" lang="en-IN"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80" name="Rounded Rectangle 404">
              <a:extLst>
                <a:ext uri="{FF2B5EF4-FFF2-40B4-BE49-F238E27FC236}">
                  <a16:creationId xmlns:a16="http://schemas.microsoft.com/office/drawing/2014/main" id="{E9C0A786-3677-4869-A336-BD5B9253AC43}"/>
                </a:ext>
              </a:extLst>
            </p:cNvPr>
            <p:cNvSpPr/>
            <p:nvPr/>
          </p:nvSpPr>
          <p:spPr bwMode="auto">
            <a:xfrm>
              <a:off x="6614211" y="4227005"/>
              <a:ext cx="1634866" cy="466799"/>
            </a:xfrm>
            <a:prstGeom prst="roundRect">
              <a:avLst/>
            </a:prstGeom>
            <a:noFill/>
            <a:ln w="9525" cap="flat" cmpd="sng" algn="ctr">
              <a:solidFill>
                <a:srgbClr val="00B294"/>
              </a:solidFill>
              <a:prstDash val="solid"/>
              <a:headEnd type="none" w="med" len="med"/>
              <a:tailEnd type="none" w="med" len="med"/>
            </a:ln>
            <a:effectLst/>
          </p:spPr>
          <p:txBody>
            <a:bodyPr rot="0" spcFirstLastPara="0" vertOverflow="overflow" horzOverflow="overflow" vert="horz" wrap="square" lIns="9142" tIns="9142" rIns="9142" bIns="914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Knowledge Representation</a:t>
              </a:r>
              <a:endParaRPr kumimoji="0" lang="en-IN"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cxnSp>
          <p:nvCxnSpPr>
            <p:cNvPr id="281" name="Elbow Connector 406">
              <a:extLst>
                <a:ext uri="{FF2B5EF4-FFF2-40B4-BE49-F238E27FC236}">
                  <a16:creationId xmlns:a16="http://schemas.microsoft.com/office/drawing/2014/main" id="{63D1EF83-1A0F-41AA-B3DE-0D0A61B6AC85}"/>
                </a:ext>
              </a:extLst>
            </p:cNvPr>
            <p:cNvCxnSpPr/>
            <p:nvPr/>
          </p:nvCxnSpPr>
          <p:spPr>
            <a:xfrm rot="5400000">
              <a:off x="6023741" y="3684052"/>
              <a:ext cx="220957" cy="864950"/>
            </a:xfrm>
            <a:prstGeom prst="bentConnector3">
              <a:avLst>
                <a:gd name="adj1" fmla="val 50000"/>
              </a:avLst>
            </a:prstGeom>
            <a:noFill/>
            <a:ln w="9525" cap="flat" cmpd="sng" algn="ctr">
              <a:solidFill>
                <a:srgbClr val="00B294"/>
              </a:solidFill>
              <a:prstDash val="solid"/>
              <a:headEnd type="none"/>
              <a:tailEnd type="none"/>
            </a:ln>
            <a:effectLst/>
          </p:spPr>
        </p:cxnSp>
        <p:cxnSp>
          <p:nvCxnSpPr>
            <p:cNvPr id="282" name="Elbow Connector 407">
              <a:extLst>
                <a:ext uri="{FF2B5EF4-FFF2-40B4-BE49-F238E27FC236}">
                  <a16:creationId xmlns:a16="http://schemas.microsoft.com/office/drawing/2014/main" id="{B44D6B1A-5B77-43FA-AFF1-817548AC2F20}"/>
                </a:ext>
              </a:extLst>
            </p:cNvPr>
            <p:cNvCxnSpPr>
              <a:endCxn id="280" idx="0"/>
            </p:cNvCxnSpPr>
            <p:nvPr/>
          </p:nvCxnSpPr>
          <p:spPr>
            <a:xfrm rot="16200000" flipH="1">
              <a:off x="6888691" y="3684051"/>
              <a:ext cx="220957" cy="864951"/>
            </a:xfrm>
            <a:prstGeom prst="bentConnector3">
              <a:avLst>
                <a:gd name="adj1" fmla="val 50000"/>
              </a:avLst>
            </a:prstGeom>
            <a:noFill/>
            <a:ln w="9525" cap="flat" cmpd="sng" algn="ctr">
              <a:solidFill>
                <a:srgbClr val="00B294"/>
              </a:solidFill>
              <a:prstDash val="solid"/>
              <a:headEnd type="none"/>
              <a:tailEnd type="none"/>
            </a:ln>
            <a:effectLst/>
          </p:spPr>
        </p:cxnSp>
        <p:sp>
          <p:nvSpPr>
            <p:cNvPr id="283" name="Oval 282">
              <a:extLst>
                <a:ext uri="{FF2B5EF4-FFF2-40B4-BE49-F238E27FC236}">
                  <a16:creationId xmlns:a16="http://schemas.microsoft.com/office/drawing/2014/main" id="{D2FE489E-87A8-4C32-B027-EA4A79AEBFC4}"/>
                </a:ext>
              </a:extLst>
            </p:cNvPr>
            <p:cNvSpPr/>
            <p:nvPr/>
          </p:nvSpPr>
          <p:spPr bwMode="auto">
            <a:xfrm>
              <a:off x="6517740" y="3930108"/>
              <a:ext cx="96106" cy="96106"/>
            </a:xfrm>
            <a:prstGeom prst="ellipse">
              <a:avLst/>
            </a:prstGeom>
            <a:solidFill>
              <a:srgbClr val="00B294">
                <a:lumMod val="75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4" name="Group 283">
            <a:extLst>
              <a:ext uri="{FF2B5EF4-FFF2-40B4-BE49-F238E27FC236}">
                <a16:creationId xmlns:a16="http://schemas.microsoft.com/office/drawing/2014/main" id="{D1D0CFAF-57F6-4E7D-8F95-980E42C69DCB}"/>
              </a:ext>
            </a:extLst>
          </p:cNvPr>
          <p:cNvGrpSpPr/>
          <p:nvPr/>
        </p:nvGrpSpPr>
        <p:grpSpPr>
          <a:xfrm>
            <a:off x="8579796" y="3937737"/>
            <a:ext cx="3363813" cy="763479"/>
            <a:chOff x="8762319" y="3930108"/>
            <a:chExt cx="3364767" cy="763696"/>
          </a:xfrm>
        </p:grpSpPr>
        <p:sp>
          <p:nvSpPr>
            <p:cNvPr id="285" name="Rounded Rectangle 413">
              <a:extLst>
                <a:ext uri="{FF2B5EF4-FFF2-40B4-BE49-F238E27FC236}">
                  <a16:creationId xmlns:a16="http://schemas.microsoft.com/office/drawing/2014/main" id="{6E094A23-5E4F-4A02-A30D-D29E4B847DF0}"/>
                </a:ext>
              </a:extLst>
            </p:cNvPr>
            <p:cNvSpPr/>
            <p:nvPr/>
          </p:nvSpPr>
          <p:spPr bwMode="auto">
            <a:xfrm>
              <a:off x="8762319" y="4227005"/>
              <a:ext cx="1634866" cy="466799"/>
            </a:xfrm>
            <a:prstGeom prst="roundRect">
              <a:avLst/>
            </a:prstGeom>
            <a:no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9142" tIns="9142" rIns="9142" bIns="914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Machine Learning</a:t>
              </a:r>
              <a:endParaRPr kumimoji="0" lang="en-IN"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86" name="Rounded Rectangle 414">
              <a:extLst>
                <a:ext uri="{FF2B5EF4-FFF2-40B4-BE49-F238E27FC236}">
                  <a16:creationId xmlns:a16="http://schemas.microsoft.com/office/drawing/2014/main" id="{A83F1C51-50B3-42BF-A516-FA470BA51698}"/>
                </a:ext>
              </a:extLst>
            </p:cNvPr>
            <p:cNvSpPr/>
            <p:nvPr/>
          </p:nvSpPr>
          <p:spPr bwMode="auto">
            <a:xfrm>
              <a:off x="10492220" y="4227005"/>
              <a:ext cx="1634866" cy="466799"/>
            </a:xfrm>
            <a:prstGeom prst="roundRect">
              <a:avLst/>
            </a:prstGeom>
            <a:no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9142" tIns="9142" rIns="9142" bIns="914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Expert Systems</a:t>
              </a:r>
              <a:endParaRPr kumimoji="0" lang="en-IN" sz="1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cxnSp>
          <p:nvCxnSpPr>
            <p:cNvPr id="287" name="Elbow Connector 411">
              <a:extLst>
                <a:ext uri="{FF2B5EF4-FFF2-40B4-BE49-F238E27FC236}">
                  <a16:creationId xmlns:a16="http://schemas.microsoft.com/office/drawing/2014/main" id="{835D3A3B-A90C-457B-BB55-15F0AD70AAC7}"/>
                </a:ext>
              </a:extLst>
            </p:cNvPr>
            <p:cNvCxnSpPr>
              <a:endCxn id="285" idx="0"/>
            </p:cNvCxnSpPr>
            <p:nvPr/>
          </p:nvCxnSpPr>
          <p:spPr>
            <a:xfrm rot="5400000">
              <a:off x="9901750" y="3684052"/>
              <a:ext cx="220957" cy="864950"/>
            </a:xfrm>
            <a:prstGeom prst="bentConnector3">
              <a:avLst>
                <a:gd name="adj1" fmla="val 50000"/>
              </a:avLst>
            </a:prstGeom>
            <a:noFill/>
            <a:ln w="9525" cap="flat" cmpd="sng" algn="ctr">
              <a:solidFill>
                <a:srgbClr val="FF8C00"/>
              </a:solidFill>
              <a:prstDash val="solid"/>
              <a:headEnd type="none"/>
              <a:tailEnd type="none"/>
            </a:ln>
            <a:effectLst/>
          </p:spPr>
        </p:cxnSp>
        <p:cxnSp>
          <p:nvCxnSpPr>
            <p:cNvPr id="288" name="Elbow Connector 412">
              <a:extLst>
                <a:ext uri="{FF2B5EF4-FFF2-40B4-BE49-F238E27FC236}">
                  <a16:creationId xmlns:a16="http://schemas.microsoft.com/office/drawing/2014/main" id="{AE5E9B23-9B9F-42E2-9C2D-73343DA1088D}"/>
                </a:ext>
              </a:extLst>
            </p:cNvPr>
            <p:cNvCxnSpPr>
              <a:endCxn id="286" idx="0"/>
            </p:cNvCxnSpPr>
            <p:nvPr/>
          </p:nvCxnSpPr>
          <p:spPr>
            <a:xfrm rot="16200000" flipH="1">
              <a:off x="10766700" y="3684051"/>
              <a:ext cx="220957" cy="864951"/>
            </a:xfrm>
            <a:prstGeom prst="bentConnector3">
              <a:avLst>
                <a:gd name="adj1" fmla="val 50000"/>
              </a:avLst>
            </a:prstGeom>
            <a:noFill/>
            <a:ln w="9525" cap="flat" cmpd="sng" algn="ctr">
              <a:solidFill>
                <a:srgbClr val="FF8C00"/>
              </a:solidFill>
              <a:prstDash val="solid"/>
              <a:headEnd type="none"/>
              <a:tailEnd type="none"/>
            </a:ln>
            <a:effectLst/>
          </p:spPr>
        </p:cxnSp>
        <p:sp>
          <p:nvSpPr>
            <p:cNvPr id="289" name="Oval 288">
              <a:extLst>
                <a:ext uri="{FF2B5EF4-FFF2-40B4-BE49-F238E27FC236}">
                  <a16:creationId xmlns:a16="http://schemas.microsoft.com/office/drawing/2014/main" id="{DCCA0EED-9A37-4B07-A992-E81AB00F6E1F}"/>
                </a:ext>
              </a:extLst>
            </p:cNvPr>
            <p:cNvSpPr/>
            <p:nvPr/>
          </p:nvSpPr>
          <p:spPr bwMode="auto">
            <a:xfrm>
              <a:off x="10396908" y="3930108"/>
              <a:ext cx="96106" cy="96106"/>
            </a:xfrm>
            <a:prstGeom prst="ellipse">
              <a:avLst/>
            </a:prstGeom>
            <a:solidFill>
              <a:srgbClr val="FF8C00">
                <a:lumMod val="75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1" name="Rectangle 330">
            <a:extLst>
              <a:ext uri="{FF2B5EF4-FFF2-40B4-BE49-F238E27FC236}">
                <a16:creationId xmlns:a16="http://schemas.microsoft.com/office/drawing/2014/main" id="{B3B14B6A-0352-473B-9586-0E0D7FB798E4}"/>
              </a:ext>
            </a:extLst>
          </p:cNvPr>
          <p:cNvSpPr/>
          <p:nvPr/>
        </p:nvSpPr>
        <p:spPr>
          <a:xfrm>
            <a:off x="4871690" y="3653977"/>
            <a:ext cx="2658100" cy="338554"/>
          </a:xfrm>
          <a:prstGeom prst="rect">
            <a:avLst/>
          </a:prstGeom>
        </p:spPr>
        <p:txBody>
          <a:bodyPr wrap="none">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srgbClr val="505050"/>
                </a:solidFill>
                <a:effectLst/>
                <a:uLnTx/>
                <a:uFillTx/>
                <a:latin typeface="Segoe UI"/>
                <a:ea typeface="+mn-ea"/>
                <a:cs typeface="+mn-cs"/>
              </a:rPr>
              <a:t>Emerging AI technologies</a:t>
            </a:r>
          </a:p>
        </p:txBody>
      </p:sp>
      <p:sp>
        <p:nvSpPr>
          <p:cNvPr id="336" name="Rectangle 335">
            <a:extLst>
              <a:ext uri="{FF2B5EF4-FFF2-40B4-BE49-F238E27FC236}">
                <a16:creationId xmlns:a16="http://schemas.microsoft.com/office/drawing/2014/main" id="{07AEA9D1-F2B8-42C3-BA83-36B4F0EC0A34}"/>
              </a:ext>
            </a:extLst>
          </p:cNvPr>
          <p:cNvSpPr/>
          <p:nvPr/>
        </p:nvSpPr>
        <p:spPr>
          <a:xfrm>
            <a:off x="2160598" y="1249150"/>
            <a:ext cx="747108" cy="343394"/>
          </a:xfrm>
          <a:prstGeom prst="rect">
            <a:avLst/>
          </a:prstGeom>
        </p:spPr>
        <p:txBody>
          <a:bodyPr wrap="non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srgbClr val="0072C6"/>
                </a:solidFill>
                <a:effectLst/>
                <a:uLnTx/>
                <a:uFillTx/>
                <a:latin typeface="Segoe UI"/>
                <a:ea typeface="+mn-ea"/>
                <a:cs typeface="+mn-cs"/>
              </a:rPr>
              <a:t>Sense</a:t>
            </a:r>
          </a:p>
        </p:txBody>
      </p:sp>
      <p:sp>
        <p:nvSpPr>
          <p:cNvPr id="335" name="Rounded Rectangle 363">
            <a:extLst>
              <a:ext uri="{FF2B5EF4-FFF2-40B4-BE49-F238E27FC236}">
                <a16:creationId xmlns:a16="http://schemas.microsoft.com/office/drawing/2014/main" id="{C1EF0B95-CB86-467B-8F6D-C96B205D76F4}"/>
              </a:ext>
            </a:extLst>
          </p:cNvPr>
          <p:cNvSpPr/>
          <p:nvPr/>
        </p:nvSpPr>
        <p:spPr>
          <a:xfrm>
            <a:off x="883993" y="2351228"/>
            <a:ext cx="3247788" cy="1280944"/>
          </a:xfrm>
          <a:prstGeom prst="roundRect">
            <a:avLst>
              <a:gd name="adj" fmla="val 0"/>
            </a:avLst>
          </a:prstGeom>
          <a:solidFill>
            <a:srgbClr val="0072C6"/>
          </a:solidFill>
          <a:ln w="10795" cap="flat" cmpd="sng" algn="ctr">
            <a:noFill/>
            <a:prstDash val="solid"/>
          </a:ln>
          <a:effectLst/>
        </p:spPr>
        <p:txBody>
          <a:bodyPr lIns="45706" tIns="182828" rIns="45706" rtlCol="0" anchor="t"/>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300" b="0" i="0" u="none" strike="noStrike" kern="0" cap="none" spc="0" normalizeH="0" baseline="0" noProof="0">
                <a:ln>
                  <a:noFill/>
                </a:ln>
                <a:solidFill>
                  <a:srgbClr val="FFFFFF"/>
                </a:solidFill>
                <a:effectLst/>
                <a:uLnTx/>
                <a:uFillTx/>
                <a:latin typeface="Segoe UI"/>
                <a:ea typeface="+mn-ea"/>
                <a:cs typeface="+mn-cs"/>
              </a:rPr>
              <a:t>Computer vision and audio processing, for example are able to actively perceive the world around them by acquiring and processing images, sounds and speech. </a:t>
            </a:r>
          </a:p>
        </p:txBody>
      </p:sp>
      <p:sp>
        <p:nvSpPr>
          <p:cNvPr id="340" name="Rounded Rectangle 372">
            <a:extLst>
              <a:ext uri="{FF2B5EF4-FFF2-40B4-BE49-F238E27FC236}">
                <a16:creationId xmlns:a16="http://schemas.microsoft.com/office/drawing/2014/main" id="{A9C6A0D4-6A7A-4653-80C7-102A3E328C3C}"/>
              </a:ext>
            </a:extLst>
          </p:cNvPr>
          <p:cNvSpPr/>
          <p:nvPr/>
        </p:nvSpPr>
        <p:spPr>
          <a:xfrm>
            <a:off x="4760901" y="2351228"/>
            <a:ext cx="3247788" cy="1280944"/>
          </a:xfrm>
          <a:prstGeom prst="roundRect">
            <a:avLst>
              <a:gd name="adj" fmla="val 0"/>
            </a:avLst>
          </a:prstGeom>
          <a:solidFill>
            <a:srgbClr val="00B294"/>
          </a:solidFill>
          <a:ln w="10795" cap="flat" cmpd="sng" algn="ctr">
            <a:noFill/>
            <a:prstDash val="solid"/>
          </a:ln>
          <a:effectLst/>
        </p:spPr>
        <p:txBody>
          <a:bodyPr lIns="45706" tIns="182828" rIns="45706" rtlCol="0" anchor="t"/>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300" b="0" i="0" u="none" strike="noStrike" kern="0" cap="none" spc="0" normalizeH="0" baseline="0" noProof="0">
                <a:ln>
                  <a:noFill/>
                </a:ln>
                <a:solidFill>
                  <a:srgbClr val="FFFFFF"/>
                </a:solidFill>
                <a:effectLst/>
                <a:uLnTx/>
                <a:uFillTx/>
                <a:latin typeface="Segoe UI"/>
                <a:ea typeface="+mn-ea"/>
                <a:cs typeface="+mn-cs"/>
              </a:rPr>
              <a:t>Natural language processing and inference engines can enable AI systems to analyse and understand the information collected. </a:t>
            </a:r>
          </a:p>
        </p:txBody>
      </p:sp>
      <p:sp>
        <p:nvSpPr>
          <p:cNvPr id="341" name="Rectangle 340">
            <a:extLst>
              <a:ext uri="{FF2B5EF4-FFF2-40B4-BE49-F238E27FC236}">
                <a16:creationId xmlns:a16="http://schemas.microsoft.com/office/drawing/2014/main" id="{F27D64E9-1E7E-41F7-89B5-D9E13C284831}"/>
              </a:ext>
            </a:extLst>
          </p:cNvPr>
          <p:cNvSpPr/>
          <p:nvPr/>
        </p:nvSpPr>
        <p:spPr>
          <a:xfrm>
            <a:off x="5634704" y="1249149"/>
            <a:ext cx="1428596" cy="338554"/>
          </a:xfrm>
          <a:prstGeom prst="rect">
            <a:avLst/>
          </a:prstGeom>
        </p:spPr>
        <p:txBody>
          <a:bodyPr wrap="non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srgbClr val="00B294"/>
                </a:solidFill>
                <a:effectLst/>
                <a:uLnTx/>
                <a:uFillTx/>
                <a:latin typeface="Segoe UI"/>
                <a:ea typeface="+mn-ea"/>
                <a:cs typeface="+mn-cs"/>
              </a:rPr>
              <a:t>Comprehend</a:t>
            </a:r>
          </a:p>
        </p:txBody>
      </p:sp>
      <p:sp>
        <p:nvSpPr>
          <p:cNvPr id="345" name="Rounded Rectangle 383">
            <a:extLst>
              <a:ext uri="{FF2B5EF4-FFF2-40B4-BE49-F238E27FC236}">
                <a16:creationId xmlns:a16="http://schemas.microsoft.com/office/drawing/2014/main" id="{F087525F-CDA6-446C-B7BE-BDA2AC3E005D}"/>
              </a:ext>
            </a:extLst>
          </p:cNvPr>
          <p:cNvSpPr/>
          <p:nvPr/>
        </p:nvSpPr>
        <p:spPr>
          <a:xfrm>
            <a:off x="8637811" y="2351228"/>
            <a:ext cx="3247788" cy="1280944"/>
          </a:xfrm>
          <a:prstGeom prst="roundRect">
            <a:avLst>
              <a:gd name="adj" fmla="val 0"/>
            </a:avLst>
          </a:prstGeom>
          <a:solidFill>
            <a:srgbClr val="FF8C00"/>
          </a:solidFill>
          <a:ln w="10795" cap="flat" cmpd="sng" algn="ctr">
            <a:noFill/>
            <a:prstDash val="solid"/>
          </a:ln>
          <a:effectLst/>
        </p:spPr>
        <p:txBody>
          <a:bodyPr lIns="45706" tIns="182828" rIns="45706" rtlCol="0" anchor="t"/>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300" b="0" i="0" u="none" strike="noStrike" kern="0" cap="none" spc="0" normalizeH="0" baseline="0" noProof="0">
                <a:ln>
                  <a:noFill/>
                </a:ln>
                <a:solidFill>
                  <a:srgbClr val="FFFFFF"/>
                </a:solidFill>
                <a:effectLst/>
                <a:uLnTx/>
                <a:uFillTx/>
                <a:latin typeface="Segoe UI"/>
                <a:ea typeface="+mn-ea"/>
                <a:cs typeface="+mn-cs"/>
              </a:rPr>
              <a:t>An AI system can take action through technologies such as expert systems and inference engines or undertake actions in the physical world. </a:t>
            </a:r>
          </a:p>
        </p:txBody>
      </p:sp>
      <p:sp>
        <p:nvSpPr>
          <p:cNvPr id="346" name="Rectangle 345">
            <a:extLst>
              <a:ext uri="{FF2B5EF4-FFF2-40B4-BE49-F238E27FC236}">
                <a16:creationId xmlns:a16="http://schemas.microsoft.com/office/drawing/2014/main" id="{A1E54CE2-3679-44C7-B0E9-154279626EF8}"/>
              </a:ext>
            </a:extLst>
          </p:cNvPr>
          <p:cNvSpPr/>
          <p:nvPr/>
        </p:nvSpPr>
        <p:spPr>
          <a:xfrm>
            <a:off x="10003096" y="1249150"/>
            <a:ext cx="514812" cy="343443"/>
          </a:xfrm>
          <a:prstGeom prst="rect">
            <a:avLst/>
          </a:prstGeom>
        </p:spPr>
        <p:txBody>
          <a:bodyPr wrap="non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srgbClr val="FF8C00"/>
                </a:solidFill>
                <a:effectLst/>
                <a:uLnTx/>
                <a:uFillTx/>
                <a:latin typeface="Segoe UI"/>
                <a:ea typeface="+mn-ea"/>
                <a:cs typeface="+mn-cs"/>
              </a:rPr>
              <a:t>Act</a:t>
            </a:r>
          </a:p>
        </p:txBody>
      </p:sp>
      <p:grpSp>
        <p:nvGrpSpPr>
          <p:cNvPr id="347" name="Group 346">
            <a:extLst>
              <a:ext uri="{FF2B5EF4-FFF2-40B4-BE49-F238E27FC236}">
                <a16:creationId xmlns:a16="http://schemas.microsoft.com/office/drawing/2014/main" id="{9056BEF3-067F-4425-904D-29221CB6D47E}"/>
              </a:ext>
            </a:extLst>
          </p:cNvPr>
          <p:cNvGrpSpPr/>
          <p:nvPr/>
        </p:nvGrpSpPr>
        <p:grpSpPr>
          <a:xfrm>
            <a:off x="2033315" y="1560836"/>
            <a:ext cx="949144" cy="949144"/>
            <a:chOff x="2213979" y="2028785"/>
            <a:chExt cx="949413" cy="949413"/>
          </a:xfrm>
        </p:grpSpPr>
        <p:sp>
          <p:nvSpPr>
            <p:cNvPr id="355" name="Oval 354">
              <a:extLst>
                <a:ext uri="{FF2B5EF4-FFF2-40B4-BE49-F238E27FC236}">
                  <a16:creationId xmlns:a16="http://schemas.microsoft.com/office/drawing/2014/main" id="{2C82F9F2-38D2-4485-BB1C-902855F23893}"/>
                </a:ext>
              </a:extLst>
            </p:cNvPr>
            <p:cNvSpPr/>
            <p:nvPr/>
          </p:nvSpPr>
          <p:spPr>
            <a:xfrm>
              <a:off x="2213979" y="2028785"/>
              <a:ext cx="949413" cy="949413"/>
            </a:xfrm>
            <a:prstGeom prst="ellipse">
              <a:avLst/>
            </a:prstGeom>
            <a:solidFill>
              <a:srgbClr val="0072C6"/>
            </a:solidFill>
            <a:ln w="76200" cap="flat" cmpd="sng" algn="ctr">
              <a:solidFill>
                <a:srgbClr val="FFFFFF"/>
              </a:solidFill>
              <a:prstDash val="solid"/>
            </a:ln>
            <a:effectLst/>
          </p:spPr>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pic>
          <p:nvPicPr>
            <p:cNvPr id="356" name="Picture 355">
              <a:extLst>
                <a:ext uri="{FF2B5EF4-FFF2-40B4-BE49-F238E27FC236}">
                  <a16:creationId xmlns:a16="http://schemas.microsoft.com/office/drawing/2014/main" id="{69CDF69A-1DD5-4F92-B447-3AA660237CF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20309" b="20309"/>
            <a:stretch/>
          </p:blipFill>
          <p:spPr>
            <a:xfrm>
              <a:off x="2335122" y="2275425"/>
              <a:ext cx="707127" cy="419908"/>
            </a:xfrm>
            <a:prstGeom prst="rect">
              <a:avLst/>
            </a:prstGeom>
          </p:spPr>
        </p:pic>
      </p:grpSp>
      <p:sp>
        <p:nvSpPr>
          <p:cNvPr id="348" name="Oval 347">
            <a:extLst>
              <a:ext uri="{FF2B5EF4-FFF2-40B4-BE49-F238E27FC236}">
                <a16:creationId xmlns:a16="http://schemas.microsoft.com/office/drawing/2014/main" id="{1BD07ABF-6A5E-458D-9E17-3DF061C8ED57}"/>
              </a:ext>
            </a:extLst>
          </p:cNvPr>
          <p:cNvSpPr/>
          <p:nvPr/>
        </p:nvSpPr>
        <p:spPr>
          <a:xfrm>
            <a:off x="5910223" y="1560836"/>
            <a:ext cx="949144" cy="949144"/>
          </a:xfrm>
          <a:prstGeom prst="ellipse">
            <a:avLst/>
          </a:prstGeom>
          <a:solidFill>
            <a:srgbClr val="00B294"/>
          </a:solidFill>
          <a:ln w="76200" cap="flat" cmpd="sng" algn="ctr">
            <a:solidFill>
              <a:srgbClr val="FFFFFF"/>
            </a:solidFill>
            <a:prstDash val="solid"/>
          </a:ln>
          <a:effectLst/>
        </p:spPr>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pic>
        <p:nvPicPr>
          <p:cNvPr id="349" name="Picture 348">
            <a:extLst>
              <a:ext uri="{FF2B5EF4-FFF2-40B4-BE49-F238E27FC236}">
                <a16:creationId xmlns:a16="http://schemas.microsoft.com/office/drawing/2014/main" id="{B29A53D4-FD9A-43C8-B66E-28BBF0508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18471" y="1690212"/>
            <a:ext cx="732646" cy="692889"/>
          </a:xfrm>
          <a:prstGeom prst="rect">
            <a:avLst/>
          </a:prstGeom>
        </p:spPr>
      </p:pic>
      <p:grpSp>
        <p:nvGrpSpPr>
          <p:cNvPr id="350" name="Group 349">
            <a:extLst>
              <a:ext uri="{FF2B5EF4-FFF2-40B4-BE49-F238E27FC236}">
                <a16:creationId xmlns:a16="http://schemas.microsoft.com/office/drawing/2014/main" id="{8F9BEAAF-FCDC-4A6B-ADA0-A55723AE44F9}"/>
              </a:ext>
            </a:extLst>
          </p:cNvPr>
          <p:cNvGrpSpPr/>
          <p:nvPr/>
        </p:nvGrpSpPr>
        <p:grpSpPr>
          <a:xfrm>
            <a:off x="9787131" y="1560836"/>
            <a:ext cx="949144" cy="949144"/>
            <a:chOff x="9969996" y="2028785"/>
            <a:chExt cx="949413" cy="949413"/>
          </a:xfrm>
        </p:grpSpPr>
        <p:sp>
          <p:nvSpPr>
            <p:cNvPr id="352" name="Oval 351">
              <a:extLst>
                <a:ext uri="{FF2B5EF4-FFF2-40B4-BE49-F238E27FC236}">
                  <a16:creationId xmlns:a16="http://schemas.microsoft.com/office/drawing/2014/main" id="{67DA4866-8588-4BA7-B4F5-CBBDDEF8E46F}"/>
                </a:ext>
              </a:extLst>
            </p:cNvPr>
            <p:cNvSpPr/>
            <p:nvPr/>
          </p:nvSpPr>
          <p:spPr>
            <a:xfrm>
              <a:off x="9969996" y="2028785"/>
              <a:ext cx="949413" cy="949413"/>
            </a:xfrm>
            <a:prstGeom prst="ellipse">
              <a:avLst/>
            </a:prstGeom>
            <a:solidFill>
              <a:srgbClr val="FF8C00"/>
            </a:solidFill>
            <a:ln w="76200" cap="flat" cmpd="sng" algn="ctr">
              <a:solidFill>
                <a:srgbClr val="FFFFFF"/>
              </a:solidFill>
              <a:prstDash val="solid"/>
            </a:ln>
            <a:effectLst/>
          </p:spPr>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353" name="Freeform 39">
              <a:extLst>
                <a:ext uri="{FF2B5EF4-FFF2-40B4-BE49-F238E27FC236}">
                  <a16:creationId xmlns:a16="http://schemas.microsoft.com/office/drawing/2014/main" id="{AC06385A-587D-4FDF-AE59-BA0F91711096}"/>
                </a:ext>
              </a:extLst>
            </p:cNvPr>
            <p:cNvSpPr>
              <a:spLocks/>
            </p:cNvSpPr>
            <p:nvPr/>
          </p:nvSpPr>
          <p:spPr bwMode="auto">
            <a:xfrm>
              <a:off x="10265095" y="2385402"/>
              <a:ext cx="359216" cy="292607"/>
            </a:xfrm>
            <a:custGeom>
              <a:avLst/>
              <a:gdLst>
                <a:gd name="T0" fmla="*/ 125 w 151"/>
                <a:gd name="T1" fmla="*/ 0 h 123"/>
                <a:gd name="T2" fmla="*/ 52 w 151"/>
                <a:gd name="T3" fmla="*/ 71 h 123"/>
                <a:gd name="T4" fmla="*/ 26 w 151"/>
                <a:gd name="T5" fmla="*/ 45 h 123"/>
                <a:gd name="T6" fmla="*/ 0 w 151"/>
                <a:gd name="T7" fmla="*/ 71 h 123"/>
                <a:gd name="T8" fmla="*/ 52 w 151"/>
                <a:gd name="T9" fmla="*/ 123 h 123"/>
                <a:gd name="T10" fmla="*/ 151 w 151"/>
                <a:gd name="T11" fmla="*/ 26 h 123"/>
                <a:gd name="T12" fmla="*/ 125 w 151"/>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151" h="123">
                  <a:moveTo>
                    <a:pt x="125" y="0"/>
                  </a:moveTo>
                  <a:lnTo>
                    <a:pt x="52" y="71"/>
                  </a:lnTo>
                  <a:lnTo>
                    <a:pt x="26" y="45"/>
                  </a:lnTo>
                  <a:lnTo>
                    <a:pt x="0" y="71"/>
                  </a:lnTo>
                  <a:lnTo>
                    <a:pt x="52" y="123"/>
                  </a:lnTo>
                  <a:lnTo>
                    <a:pt x="151" y="26"/>
                  </a:lnTo>
                  <a:lnTo>
                    <a:pt x="125" y="0"/>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354" name="Oval 353">
              <a:extLst>
                <a:ext uri="{FF2B5EF4-FFF2-40B4-BE49-F238E27FC236}">
                  <a16:creationId xmlns:a16="http://schemas.microsoft.com/office/drawing/2014/main" id="{44A86541-5960-4F9D-B6B0-622823356F0D}"/>
                </a:ext>
              </a:extLst>
            </p:cNvPr>
            <p:cNvSpPr/>
            <p:nvPr/>
          </p:nvSpPr>
          <p:spPr bwMode="auto">
            <a:xfrm>
              <a:off x="10095933" y="2154722"/>
              <a:ext cx="697539" cy="697539"/>
            </a:xfrm>
            <a:prstGeom prst="ellipse">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F954618-C188-4B3B-9B11-862C7B1E682B}"/>
              </a:ext>
            </a:extLst>
          </p:cNvPr>
          <p:cNvGrpSpPr/>
          <p:nvPr/>
        </p:nvGrpSpPr>
        <p:grpSpPr>
          <a:xfrm>
            <a:off x="125232" y="4767169"/>
            <a:ext cx="11698368" cy="1197994"/>
            <a:chOff x="123536" y="4767549"/>
            <a:chExt cx="11701688" cy="1198334"/>
          </a:xfrm>
        </p:grpSpPr>
        <p:sp>
          <p:nvSpPr>
            <p:cNvPr id="291" name="Rectangle 290">
              <a:extLst>
                <a:ext uri="{FF2B5EF4-FFF2-40B4-BE49-F238E27FC236}">
                  <a16:creationId xmlns:a16="http://schemas.microsoft.com/office/drawing/2014/main" id="{EE366818-0676-4E0B-9CEA-55E5D7BB1A5B}"/>
                </a:ext>
              </a:extLst>
            </p:cNvPr>
            <p:cNvSpPr/>
            <p:nvPr/>
          </p:nvSpPr>
          <p:spPr>
            <a:xfrm rot="16200000">
              <a:off x="-142799" y="5178541"/>
              <a:ext cx="994465" cy="461796"/>
            </a:xfrm>
            <a:prstGeom prst="rect">
              <a:avLst/>
            </a:prstGeom>
          </p:spPr>
          <p:txBody>
            <a:bodyPr wrap="none" anchor="ctr">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505050"/>
                  </a:solidFill>
                  <a:effectLst/>
                  <a:uLnTx/>
                  <a:uFillTx/>
                  <a:latin typeface="Segoe UI"/>
                  <a:ea typeface="+mn-ea"/>
                  <a:cs typeface="+mn-cs"/>
                </a:rPr>
                <a:t>Illustrative </a:t>
              </a:r>
              <a:br>
                <a:rPr kumimoji="0" lang="en-IN" sz="1200" b="1" i="0" u="none" strike="noStrike" kern="0" cap="none" spc="0" normalizeH="0" baseline="0" noProof="0">
                  <a:ln>
                    <a:noFill/>
                  </a:ln>
                  <a:solidFill>
                    <a:srgbClr val="505050"/>
                  </a:solidFill>
                  <a:effectLst/>
                  <a:uLnTx/>
                  <a:uFillTx/>
                  <a:latin typeface="Segoe UI"/>
                  <a:ea typeface="+mn-ea"/>
                  <a:cs typeface="+mn-cs"/>
                </a:rPr>
              </a:br>
              <a:r>
                <a:rPr kumimoji="0" lang="en-IN" sz="1200" b="1" i="0" u="none" strike="noStrike" kern="0" cap="none" spc="0" normalizeH="0" baseline="0" noProof="0">
                  <a:ln>
                    <a:noFill/>
                  </a:ln>
                  <a:solidFill>
                    <a:srgbClr val="505050"/>
                  </a:solidFill>
                  <a:effectLst/>
                  <a:uLnTx/>
                  <a:uFillTx/>
                  <a:latin typeface="Segoe UI"/>
                  <a:ea typeface="+mn-ea"/>
                  <a:cs typeface="+mn-cs"/>
                </a:rPr>
                <a:t>Solutions</a:t>
              </a:r>
            </a:p>
          </p:txBody>
        </p:sp>
        <p:grpSp>
          <p:nvGrpSpPr>
            <p:cNvPr id="292" name="Group 291">
              <a:extLst>
                <a:ext uri="{FF2B5EF4-FFF2-40B4-BE49-F238E27FC236}">
                  <a16:creationId xmlns:a16="http://schemas.microsoft.com/office/drawing/2014/main" id="{9C69E70A-6DB1-4EE5-8878-7E60CF033454}"/>
                </a:ext>
              </a:extLst>
            </p:cNvPr>
            <p:cNvGrpSpPr/>
            <p:nvPr/>
          </p:nvGrpSpPr>
          <p:grpSpPr>
            <a:xfrm>
              <a:off x="1055426" y="4767549"/>
              <a:ext cx="10769798" cy="1198334"/>
              <a:chOff x="1237244" y="5045528"/>
              <a:chExt cx="10769798" cy="1198334"/>
            </a:xfrm>
          </p:grpSpPr>
          <p:sp>
            <p:nvSpPr>
              <p:cNvPr id="327" name="Oval 326">
                <a:extLst>
                  <a:ext uri="{FF2B5EF4-FFF2-40B4-BE49-F238E27FC236}">
                    <a16:creationId xmlns:a16="http://schemas.microsoft.com/office/drawing/2014/main" id="{9DBF7055-049D-4FD3-8298-2D4723B08D1D}"/>
                  </a:ext>
                </a:extLst>
              </p:cNvPr>
              <p:cNvSpPr>
                <a:spLocks/>
              </p:cNvSpPr>
              <p:nvPr/>
            </p:nvSpPr>
            <p:spPr bwMode="auto">
              <a:xfrm>
                <a:off x="1478451" y="5045528"/>
                <a:ext cx="696686" cy="696686"/>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Freeform 9">
                <a:extLst>
                  <a:ext uri="{FF2B5EF4-FFF2-40B4-BE49-F238E27FC236}">
                    <a16:creationId xmlns:a16="http://schemas.microsoft.com/office/drawing/2014/main" id="{9FAEC39D-8872-4ABF-9E27-A5C0F5F3FF43}"/>
                  </a:ext>
                </a:extLst>
              </p:cNvPr>
              <p:cNvSpPr>
                <a:spLocks noEditPoints="1"/>
              </p:cNvSpPr>
              <p:nvPr/>
            </p:nvSpPr>
            <p:spPr bwMode="auto">
              <a:xfrm>
                <a:off x="3244849" y="5045528"/>
                <a:ext cx="696686" cy="696686"/>
              </a:xfrm>
              <a:custGeom>
                <a:avLst/>
                <a:gdLst>
                  <a:gd name="T0" fmla="*/ 0 w 4116"/>
                  <a:gd name="T1" fmla="*/ 2148 h 4051"/>
                  <a:gd name="T2" fmla="*/ 3254 w 4116"/>
                  <a:gd name="T3" fmla="*/ 791 h 4051"/>
                  <a:gd name="T4" fmla="*/ 1962 w 4116"/>
                  <a:gd name="T5" fmla="*/ 4037 h 4051"/>
                  <a:gd name="T6" fmla="*/ 1752 w 4116"/>
                  <a:gd name="T7" fmla="*/ 3022 h 4051"/>
                  <a:gd name="T8" fmla="*/ 1676 w 4116"/>
                  <a:gd name="T9" fmla="*/ 3022 h 4051"/>
                  <a:gd name="T10" fmla="*/ 1752 w 4116"/>
                  <a:gd name="T11" fmla="*/ 3022 h 4051"/>
                  <a:gd name="T12" fmla="*/ 1905 w 4116"/>
                  <a:gd name="T13" fmla="*/ 2641 h 4051"/>
                  <a:gd name="T14" fmla="*/ 1905 w 4116"/>
                  <a:gd name="T15" fmla="*/ 3174 h 4051"/>
                  <a:gd name="T16" fmla="*/ 2133 w 4116"/>
                  <a:gd name="T17" fmla="*/ 2897 h 4051"/>
                  <a:gd name="T18" fmla="*/ 1746 w 4116"/>
                  <a:gd name="T19" fmla="*/ 2513 h 4051"/>
                  <a:gd name="T20" fmla="*/ 1752 w 4116"/>
                  <a:gd name="T21" fmla="*/ 2702 h 4051"/>
                  <a:gd name="T22" fmla="*/ 2019 w 4116"/>
                  <a:gd name="T23" fmla="*/ 2846 h 4051"/>
                  <a:gd name="T24" fmla="*/ 2133 w 4116"/>
                  <a:gd name="T25" fmla="*/ 2897 h 4051"/>
                  <a:gd name="T26" fmla="*/ 1694 w 4116"/>
                  <a:gd name="T27" fmla="*/ 2452 h 4051"/>
                  <a:gd name="T28" fmla="*/ 1996 w 4116"/>
                  <a:gd name="T29" fmla="*/ 2281 h 4051"/>
                  <a:gd name="T30" fmla="*/ 1499 w 4116"/>
                  <a:gd name="T31" fmla="*/ 3076 h 4051"/>
                  <a:gd name="T32" fmla="*/ 2286 w 4116"/>
                  <a:gd name="T33" fmla="*/ 2848 h 4051"/>
                  <a:gd name="T34" fmla="*/ 2173 w 4116"/>
                  <a:gd name="T35" fmla="*/ 2549 h 4051"/>
                  <a:gd name="T36" fmla="*/ 2248 w 4116"/>
                  <a:gd name="T37" fmla="*/ 3136 h 4051"/>
                  <a:gd name="T38" fmla="*/ 1448 w 4116"/>
                  <a:gd name="T39" fmla="*/ 2850 h 4051"/>
                  <a:gd name="T40" fmla="*/ 1371 w 4116"/>
                  <a:gd name="T41" fmla="*/ 2850 h 4051"/>
                  <a:gd name="T42" fmla="*/ 1448 w 4116"/>
                  <a:gd name="T43" fmla="*/ 2850 h 4051"/>
                  <a:gd name="T44" fmla="*/ 2232 w 4116"/>
                  <a:gd name="T45" fmla="*/ 2225 h 4051"/>
                  <a:gd name="T46" fmla="*/ 1491 w 4116"/>
                  <a:gd name="T47" fmla="*/ 2440 h 4051"/>
                  <a:gd name="T48" fmla="*/ 2362 w 4116"/>
                  <a:gd name="T49" fmla="*/ 2841 h 4051"/>
                  <a:gd name="T50" fmla="*/ 2438 w 4116"/>
                  <a:gd name="T51" fmla="*/ 2810 h 4051"/>
                  <a:gd name="T52" fmla="*/ 1619 w 4116"/>
                  <a:gd name="T53" fmla="*/ 2118 h 4051"/>
                  <a:gd name="T54" fmla="*/ 2476 w 4116"/>
                  <a:gd name="T55" fmla="*/ 2717 h 4051"/>
                  <a:gd name="T56" fmla="*/ 2207 w 4116"/>
                  <a:gd name="T57" fmla="*/ 2030 h 4051"/>
                  <a:gd name="T58" fmla="*/ 1225 w 4116"/>
                  <a:gd name="T59" fmla="*/ 2701 h 4051"/>
                  <a:gd name="T60" fmla="*/ 1295 w 4116"/>
                  <a:gd name="T61" fmla="*/ 2782 h 4051"/>
                  <a:gd name="T62" fmla="*/ 1237 w 4116"/>
                  <a:gd name="T63" fmla="*/ 2250 h 4051"/>
                  <a:gd name="T64" fmla="*/ 1067 w 4116"/>
                  <a:gd name="T65" fmla="*/ 2662 h 4051"/>
                  <a:gd name="T66" fmla="*/ 2734 w 4116"/>
                  <a:gd name="T67" fmla="*/ 2629 h 4051"/>
                  <a:gd name="T68" fmla="*/ 1686 w 4116"/>
                  <a:gd name="T69" fmla="*/ 1800 h 4051"/>
                  <a:gd name="T70" fmla="*/ 1404 w 4116"/>
                  <a:gd name="T71" fmla="*/ 2057 h 4051"/>
                  <a:gd name="T72" fmla="*/ 2629 w 4116"/>
                  <a:gd name="T73" fmla="*/ 2653 h 4051"/>
                  <a:gd name="T74" fmla="*/ 2734 w 4116"/>
                  <a:gd name="T75" fmla="*/ 2629 h 4051"/>
                  <a:gd name="T76" fmla="*/ 1500 w 4116"/>
                  <a:gd name="T77" fmla="*/ 1794 h 4051"/>
                  <a:gd name="T78" fmla="*/ 2367 w 4116"/>
                  <a:gd name="T79" fmla="*/ 1837 h 4051"/>
                  <a:gd name="T80" fmla="*/ 1620 w 4116"/>
                  <a:gd name="T81" fmla="*/ 1650 h 4051"/>
                  <a:gd name="T82" fmla="*/ 933 w 4116"/>
                  <a:gd name="T83" fmla="*/ 2640 h 4051"/>
                  <a:gd name="T84" fmla="*/ 2875 w 4116"/>
                  <a:gd name="T85" fmla="*/ 2479 h 4051"/>
                  <a:gd name="T86" fmla="*/ 2703 w 4116"/>
                  <a:gd name="T87" fmla="*/ 2225 h 4051"/>
                  <a:gd name="T88" fmla="*/ 2865 w 4116"/>
                  <a:gd name="T89" fmla="*/ 2655 h 4051"/>
                  <a:gd name="T90" fmla="*/ 945 w 4116"/>
                  <a:gd name="T91" fmla="*/ 2172 h 4051"/>
                  <a:gd name="T92" fmla="*/ 1561 w 4116"/>
                  <a:gd name="T93" fmla="*/ 1545 h 4051"/>
                  <a:gd name="T94" fmla="*/ 1138 w 4116"/>
                  <a:gd name="T95" fmla="*/ 1755 h 4051"/>
                  <a:gd name="T96" fmla="*/ 945 w 4116"/>
                  <a:gd name="T97" fmla="*/ 2172 h 4051"/>
                  <a:gd name="T98" fmla="*/ 2256 w 4116"/>
                  <a:gd name="T99" fmla="*/ 1499 h 4051"/>
                  <a:gd name="T100" fmla="*/ 1933 w 4116"/>
                  <a:gd name="T101" fmla="*/ 1544 h 4051"/>
                  <a:gd name="T102" fmla="*/ 2957 w 4116"/>
                  <a:gd name="T103" fmla="*/ 2212 h 4051"/>
                  <a:gd name="T104" fmla="*/ 1536 w 4116"/>
                  <a:gd name="T105" fmla="*/ 1423 h 4051"/>
                  <a:gd name="T106" fmla="*/ 2476 w 4116"/>
                  <a:gd name="T107" fmla="*/ 1420 h 4051"/>
                  <a:gd name="T108" fmla="*/ 1050 w 4116"/>
                  <a:gd name="T109" fmla="*/ 1617 h 4051"/>
                  <a:gd name="T110" fmla="*/ 997 w 4116"/>
                  <a:gd name="T111" fmla="*/ 1783 h 4051"/>
                  <a:gd name="T112" fmla="*/ 2596 w 4116"/>
                  <a:gd name="T113" fmla="*/ 1513 h 4051"/>
                  <a:gd name="T114" fmla="*/ 2933 w 4116"/>
                  <a:gd name="T115" fmla="*/ 1829 h 4051"/>
                  <a:gd name="T116" fmla="*/ 2316 w 4116"/>
                  <a:gd name="T117" fmla="*/ 1278 h 4051"/>
                  <a:gd name="T118" fmla="*/ 1481 w 4116"/>
                  <a:gd name="T119" fmla="*/ 1174 h 4051"/>
                  <a:gd name="T120" fmla="*/ 1400 w 4116"/>
                  <a:gd name="T121" fmla="*/ 1303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16" h="4051">
                    <a:moveTo>
                      <a:pt x="1295" y="3963"/>
                    </a:moveTo>
                    <a:cubicBezTo>
                      <a:pt x="472" y="3664"/>
                      <a:pt x="0" y="3002"/>
                      <a:pt x="0" y="2148"/>
                    </a:cubicBezTo>
                    <a:cubicBezTo>
                      <a:pt x="0" y="1628"/>
                      <a:pt x="149" y="1222"/>
                      <a:pt x="473" y="861"/>
                    </a:cubicBezTo>
                    <a:cubicBezTo>
                      <a:pt x="1219" y="32"/>
                      <a:pt x="2475" y="0"/>
                      <a:pt x="3254" y="791"/>
                    </a:cubicBezTo>
                    <a:cubicBezTo>
                      <a:pt x="4116" y="1666"/>
                      <a:pt x="3951" y="3112"/>
                      <a:pt x="2914" y="3763"/>
                    </a:cubicBezTo>
                    <a:cubicBezTo>
                      <a:pt x="2584" y="3971"/>
                      <a:pt x="2415" y="4019"/>
                      <a:pt x="1962" y="4037"/>
                    </a:cubicBezTo>
                    <a:cubicBezTo>
                      <a:pt x="1592" y="4051"/>
                      <a:pt x="1514" y="4043"/>
                      <a:pt x="1295" y="3963"/>
                    </a:cubicBezTo>
                    <a:close/>
                    <a:moveTo>
                      <a:pt x="1752" y="3022"/>
                    </a:moveTo>
                    <a:cubicBezTo>
                      <a:pt x="1752" y="2938"/>
                      <a:pt x="1735" y="2869"/>
                      <a:pt x="1714" y="2869"/>
                    </a:cubicBezTo>
                    <a:cubicBezTo>
                      <a:pt x="1693" y="2869"/>
                      <a:pt x="1676" y="2938"/>
                      <a:pt x="1676" y="3022"/>
                    </a:cubicBezTo>
                    <a:cubicBezTo>
                      <a:pt x="1676" y="3105"/>
                      <a:pt x="1693" y="3174"/>
                      <a:pt x="1714" y="3174"/>
                    </a:cubicBezTo>
                    <a:cubicBezTo>
                      <a:pt x="1735" y="3174"/>
                      <a:pt x="1752" y="3105"/>
                      <a:pt x="1752" y="3022"/>
                    </a:cubicBezTo>
                    <a:close/>
                    <a:moveTo>
                      <a:pt x="1943" y="2907"/>
                    </a:moveTo>
                    <a:cubicBezTo>
                      <a:pt x="1943" y="2755"/>
                      <a:pt x="1927" y="2641"/>
                      <a:pt x="1905" y="2641"/>
                    </a:cubicBezTo>
                    <a:cubicBezTo>
                      <a:pt x="1883" y="2641"/>
                      <a:pt x="1867" y="2755"/>
                      <a:pt x="1867" y="2907"/>
                    </a:cubicBezTo>
                    <a:cubicBezTo>
                      <a:pt x="1867" y="3060"/>
                      <a:pt x="1883" y="3174"/>
                      <a:pt x="1905" y="3174"/>
                    </a:cubicBezTo>
                    <a:cubicBezTo>
                      <a:pt x="1927" y="3174"/>
                      <a:pt x="1943" y="3060"/>
                      <a:pt x="1943" y="2907"/>
                    </a:cubicBezTo>
                    <a:close/>
                    <a:moveTo>
                      <a:pt x="2133" y="2897"/>
                    </a:moveTo>
                    <a:cubicBezTo>
                      <a:pt x="2133" y="2576"/>
                      <a:pt x="2072" y="2450"/>
                      <a:pt x="1915" y="2450"/>
                    </a:cubicBezTo>
                    <a:cubicBezTo>
                      <a:pt x="1860" y="2450"/>
                      <a:pt x="1784" y="2478"/>
                      <a:pt x="1746" y="2513"/>
                    </a:cubicBezTo>
                    <a:cubicBezTo>
                      <a:pt x="1673" y="2579"/>
                      <a:pt x="1649" y="2793"/>
                      <a:pt x="1714" y="2793"/>
                    </a:cubicBezTo>
                    <a:cubicBezTo>
                      <a:pt x="1735" y="2793"/>
                      <a:pt x="1752" y="2752"/>
                      <a:pt x="1752" y="2702"/>
                    </a:cubicBezTo>
                    <a:cubicBezTo>
                      <a:pt x="1752" y="2587"/>
                      <a:pt x="1841" y="2513"/>
                      <a:pt x="1941" y="2545"/>
                    </a:cubicBezTo>
                    <a:cubicBezTo>
                      <a:pt x="2010" y="2567"/>
                      <a:pt x="2019" y="2601"/>
                      <a:pt x="2019" y="2846"/>
                    </a:cubicBezTo>
                    <a:cubicBezTo>
                      <a:pt x="2019" y="2999"/>
                      <a:pt x="2030" y="3135"/>
                      <a:pt x="2044" y="3149"/>
                    </a:cubicBezTo>
                    <a:cubicBezTo>
                      <a:pt x="2111" y="3215"/>
                      <a:pt x="2133" y="3152"/>
                      <a:pt x="2133" y="2897"/>
                    </a:cubicBezTo>
                    <a:close/>
                    <a:moveTo>
                      <a:pt x="1600" y="2838"/>
                    </a:moveTo>
                    <a:cubicBezTo>
                      <a:pt x="1600" y="2570"/>
                      <a:pt x="1610" y="2531"/>
                      <a:pt x="1694" y="2452"/>
                    </a:cubicBezTo>
                    <a:cubicBezTo>
                      <a:pt x="1770" y="2380"/>
                      <a:pt x="1816" y="2367"/>
                      <a:pt x="1941" y="2384"/>
                    </a:cubicBezTo>
                    <a:cubicBezTo>
                      <a:pt x="2119" y="2408"/>
                      <a:pt x="2164" y="2323"/>
                      <a:pt x="1996" y="2281"/>
                    </a:cubicBezTo>
                    <a:cubicBezTo>
                      <a:pt x="1856" y="2246"/>
                      <a:pt x="1656" y="2322"/>
                      <a:pt x="1579" y="2439"/>
                    </a:cubicBezTo>
                    <a:cubicBezTo>
                      <a:pt x="1512" y="2541"/>
                      <a:pt x="1458" y="2970"/>
                      <a:pt x="1499" y="3076"/>
                    </a:cubicBezTo>
                    <a:cubicBezTo>
                      <a:pt x="1555" y="3224"/>
                      <a:pt x="1600" y="3118"/>
                      <a:pt x="1600" y="2838"/>
                    </a:cubicBezTo>
                    <a:close/>
                    <a:moveTo>
                      <a:pt x="2286" y="2848"/>
                    </a:moveTo>
                    <a:cubicBezTo>
                      <a:pt x="2286" y="2562"/>
                      <a:pt x="2238" y="2390"/>
                      <a:pt x="2171" y="2431"/>
                    </a:cubicBezTo>
                    <a:cubicBezTo>
                      <a:pt x="2150" y="2444"/>
                      <a:pt x="2151" y="2492"/>
                      <a:pt x="2173" y="2549"/>
                    </a:cubicBezTo>
                    <a:cubicBezTo>
                      <a:pt x="2193" y="2602"/>
                      <a:pt x="2210" y="2756"/>
                      <a:pt x="2210" y="2891"/>
                    </a:cubicBezTo>
                    <a:cubicBezTo>
                      <a:pt x="2210" y="3029"/>
                      <a:pt x="2226" y="3136"/>
                      <a:pt x="2248" y="3136"/>
                    </a:cubicBezTo>
                    <a:cubicBezTo>
                      <a:pt x="2270" y="3136"/>
                      <a:pt x="2286" y="3014"/>
                      <a:pt x="2286" y="2848"/>
                    </a:cubicBezTo>
                    <a:close/>
                    <a:moveTo>
                      <a:pt x="1448" y="2850"/>
                    </a:moveTo>
                    <a:cubicBezTo>
                      <a:pt x="1448" y="2710"/>
                      <a:pt x="1431" y="2603"/>
                      <a:pt x="1410" y="2603"/>
                    </a:cubicBezTo>
                    <a:cubicBezTo>
                      <a:pt x="1388" y="2603"/>
                      <a:pt x="1371" y="2710"/>
                      <a:pt x="1371" y="2850"/>
                    </a:cubicBezTo>
                    <a:cubicBezTo>
                      <a:pt x="1371" y="2990"/>
                      <a:pt x="1388" y="3098"/>
                      <a:pt x="1410" y="3098"/>
                    </a:cubicBezTo>
                    <a:cubicBezTo>
                      <a:pt x="1431" y="3098"/>
                      <a:pt x="1448" y="2990"/>
                      <a:pt x="1448" y="2850"/>
                    </a:cubicBezTo>
                    <a:close/>
                    <a:moveTo>
                      <a:pt x="2438" y="2810"/>
                    </a:moveTo>
                    <a:cubicBezTo>
                      <a:pt x="2438" y="2501"/>
                      <a:pt x="2394" y="2376"/>
                      <a:pt x="2232" y="2225"/>
                    </a:cubicBezTo>
                    <a:cubicBezTo>
                      <a:pt x="2019" y="2026"/>
                      <a:pt x="1556" y="2102"/>
                      <a:pt x="1441" y="2355"/>
                    </a:cubicBezTo>
                    <a:cubicBezTo>
                      <a:pt x="1390" y="2465"/>
                      <a:pt x="1435" y="2540"/>
                      <a:pt x="1491" y="2440"/>
                    </a:cubicBezTo>
                    <a:cubicBezTo>
                      <a:pt x="1618" y="2213"/>
                      <a:pt x="1878" y="2129"/>
                      <a:pt x="2093" y="2244"/>
                    </a:cubicBezTo>
                    <a:cubicBezTo>
                      <a:pt x="2280" y="2345"/>
                      <a:pt x="2362" y="2525"/>
                      <a:pt x="2362" y="2841"/>
                    </a:cubicBezTo>
                    <a:cubicBezTo>
                      <a:pt x="2362" y="2987"/>
                      <a:pt x="2378" y="3098"/>
                      <a:pt x="2400" y="3098"/>
                    </a:cubicBezTo>
                    <a:cubicBezTo>
                      <a:pt x="2422" y="3098"/>
                      <a:pt x="2438" y="2976"/>
                      <a:pt x="2438" y="2810"/>
                    </a:cubicBezTo>
                    <a:close/>
                    <a:moveTo>
                      <a:pt x="1295" y="2782"/>
                    </a:moveTo>
                    <a:cubicBezTo>
                      <a:pt x="1295" y="2467"/>
                      <a:pt x="1408" y="2236"/>
                      <a:pt x="1619" y="2118"/>
                    </a:cubicBezTo>
                    <a:cubicBezTo>
                      <a:pt x="1800" y="2016"/>
                      <a:pt x="1926" y="2010"/>
                      <a:pt x="2132" y="2092"/>
                    </a:cubicBezTo>
                    <a:cubicBezTo>
                      <a:pt x="2353" y="2180"/>
                      <a:pt x="2452" y="2361"/>
                      <a:pt x="2476" y="2717"/>
                    </a:cubicBezTo>
                    <a:cubicBezTo>
                      <a:pt x="2498" y="3044"/>
                      <a:pt x="2566" y="3099"/>
                      <a:pt x="2583" y="2804"/>
                    </a:cubicBezTo>
                    <a:cubicBezTo>
                      <a:pt x="2605" y="2426"/>
                      <a:pt x="2480" y="2169"/>
                      <a:pt x="2207" y="2030"/>
                    </a:cubicBezTo>
                    <a:cubicBezTo>
                      <a:pt x="1910" y="1879"/>
                      <a:pt x="1575" y="1959"/>
                      <a:pt x="1355" y="2235"/>
                    </a:cubicBezTo>
                    <a:cubicBezTo>
                      <a:pt x="1249" y="2367"/>
                      <a:pt x="1237" y="2411"/>
                      <a:pt x="1225" y="2701"/>
                    </a:cubicBezTo>
                    <a:cubicBezTo>
                      <a:pt x="1216" y="2917"/>
                      <a:pt x="1225" y="3022"/>
                      <a:pt x="1253" y="3022"/>
                    </a:cubicBezTo>
                    <a:cubicBezTo>
                      <a:pt x="1279" y="3022"/>
                      <a:pt x="1295" y="2931"/>
                      <a:pt x="1295" y="2782"/>
                    </a:cubicBezTo>
                    <a:close/>
                    <a:moveTo>
                      <a:pt x="1185" y="2580"/>
                    </a:moveTo>
                    <a:cubicBezTo>
                      <a:pt x="1198" y="2435"/>
                      <a:pt x="1221" y="2287"/>
                      <a:pt x="1237" y="2250"/>
                    </a:cubicBezTo>
                    <a:cubicBezTo>
                      <a:pt x="1255" y="2209"/>
                      <a:pt x="1249" y="2183"/>
                      <a:pt x="1221" y="2183"/>
                    </a:cubicBezTo>
                    <a:cubicBezTo>
                      <a:pt x="1148" y="2183"/>
                      <a:pt x="1067" y="2434"/>
                      <a:pt x="1067" y="2662"/>
                    </a:cubicBezTo>
                    <a:cubicBezTo>
                      <a:pt x="1067" y="2977"/>
                      <a:pt x="1156" y="2916"/>
                      <a:pt x="1185" y="2580"/>
                    </a:cubicBezTo>
                    <a:close/>
                    <a:moveTo>
                      <a:pt x="2734" y="2629"/>
                    </a:moveTo>
                    <a:cubicBezTo>
                      <a:pt x="2705" y="2265"/>
                      <a:pt x="2555" y="2017"/>
                      <a:pt x="2280" y="1876"/>
                    </a:cubicBezTo>
                    <a:cubicBezTo>
                      <a:pt x="2086" y="1777"/>
                      <a:pt x="1873" y="1750"/>
                      <a:pt x="1686" y="1800"/>
                    </a:cubicBezTo>
                    <a:cubicBezTo>
                      <a:pt x="1510" y="1847"/>
                      <a:pt x="1282" y="2017"/>
                      <a:pt x="1318" y="2075"/>
                    </a:cubicBezTo>
                    <a:cubicBezTo>
                      <a:pt x="1332" y="2097"/>
                      <a:pt x="1366" y="2090"/>
                      <a:pt x="1404" y="2057"/>
                    </a:cubicBezTo>
                    <a:cubicBezTo>
                      <a:pt x="1535" y="1942"/>
                      <a:pt x="1717" y="1879"/>
                      <a:pt x="1914" y="1879"/>
                    </a:cubicBezTo>
                    <a:cubicBezTo>
                      <a:pt x="2332" y="1879"/>
                      <a:pt x="2629" y="2200"/>
                      <a:pt x="2629" y="2653"/>
                    </a:cubicBezTo>
                    <a:cubicBezTo>
                      <a:pt x="2629" y="2828"/>
                      <a:pt x="2640" y="2869"/>
                      <a:pt x="2691" y="2869"/>
                    </a:cubicBezTo>
                    <a:cubicBezTo>
                      <a:pt x="2744" y="2869"/>
                      <a:pt x="2750" y="2834"/>
                      <a:pt x="2734" y="2629"/>
                    </a:cubicBezTo>
                    <a:close/>
                    <a:moveTo>
                      <a:pt x="1029" y="2504"/>
                    </a:moveTo>
                    <a:cubicBezTo>
                      <a:pt x="1029" y="2235"/>
                      <a:pt x="1227" y="1935"/>
                      <a:pt x="1500" y="1794"/>
                    </a:cubicBezTo>
                    <a:cubicBezTo>
                      <a:pt x="1616" y="1734"/>
                      <a:pt x="1724" y="1713"/>
                      <a:pt x="1915" y="1714"/>
                    </a:cubicBezTo>
                    <a:cubicBezTo>
                      <a:pt x="2136" y="1715"/>
                      <a:pt x="2199" y="1732"/>
                      <a:pt x="2367" y="1837"/>
                    </a:cubicBezTo>
                    <a:cubicBezTo>
                      <a:pt x="2565" y="1960"/>
                      <a:pt x="2643" y="1969"/>
                      <a:pt x="2551" y="1858"/>
                    </a:cubicBezTo>
                    <a:cubicBezTo>
                      <a:pt x="2394" y="1669"/>
                      <a:pt x="1926" y="1564"/>
                      <a:pt x="1620" y="1650"/>
                    </a:cubicBezTo>
                    <a:cubicBezTo>
                      <a:pt x="1416" y="1707"/>
                      <a:pt x="1131" y="1945"/>
                      <a:pt x="1032" y="2140"/>
                    </a:cubicBezTo>
                    <a:cubicBezTo>
                      <a:pt x="952" y="2298"/>
                      <a:pt x="896" y="2580"/>
                      <a:pt x="933" y="2640"/>
                    </a:cubicBezTo>
                    <a:cubicBezTo>
                      <a:pt x="977" y="2712"/>
                      <a:pt x="1029" y="2639"/>
                      <a:pt x="1029" y="2504"/>
                    </a:cubicBezTo>
                    <a:close/>
                    <a:moveTo>
                      <a:pt x="2875" y="2479"/>
                    </a:moveTo>
                    <a:cubicBezTo>
                      <a:pt x="2830" y="2216"/>
                      <a:pt x="2706" y="1979"/>
                      <a:pt x="2644" y="2041"/>
                    </a:cubicBezTo>
                    <a:cubicBezTo>
                      <a:pt x="2635" y="2050"/>
                      <a:pt x="2661" y="2133"/>
                      <a:pt x="2703" y="2225"/>
                    </a:cubicBezTo>
                    <a:cubicBezTo>
                      <a:pt x="2745" y="2318"/>
                      <a:pt x="2780" y="2446"/>
                      <a:pt x="2780" y="2510"/>
                    </a:cubicBezTo>
                    <a:cubicBezTo>
                      <a:pt x="2781" y="2639"/>
                      <a:pt x="2810" y="2689"/>
                      <a:pt x="2865" y="2655"/>
                    </a:cubicBezTo>
                    <a:cubicBezTo>
                      <a:pt x="2885" y="2643"/>
                      <a:pt x="2889" y="2564"/>
                      <a:pt x="2875" y="2479"/>
                    </a:cubicBezTo>
                    <a:close/>
                    <a:moveTo>
                      <a:pt x="945" y="2172"/>
                    </a:moveTo>
                    <a:cubicBezTo>
                      <a:pt x="1043" y="1950"/>
                      <a:pt x="1220" y="1756"/>
                      <a:pt x="1407" y="1667"/>
                    </a:cubicBezTo>
                    <a:cubicBezTo>
                      <a:pt x="1492" y="1626"/>
                      <a:pt x="1561" y="1572"/>
                      <a:pt x="1561" y="1545"/>
                    </a:cubicBezTo>
                    <a:cubicBezTo>
                      <a:pt x="1562" y="1519"/>
                      <a:pt x="1552" y="1498"/>
                      <a:pt x="1541" y="1498"/>
                    </a:cubicBezTo>
                    <a:cubicBezTo>
                      <a:pt x="1484" y="1498"/>
                      <a:pt x="1274" y="1631"/>
                      <a:pt x="1138" y="1755"/>
                    </a:cubicBezTo>
                    <a:cubicBezTo>
                      <a:pt x="924" y="1948"/>
                      <a:pt x="737" y="2336"/>
                      <a:pt x="858" y="2336"/>
                    </a:cubicBezTo>
                    <a:cubicBezTo>
                      <a:pt x="866" y="2336"/>
                      <a:pt x="905" y="2262"/>
                      <a:pt x="945" y="2172"/>
                    </a:cubicBezTo>
                    <a:close/>
                    <a:moveTo>
                      <a:pt x="2957" y="2212"/>
                    </a:moveTo>
                    <a:cubicBezTo>
                      <a:pt x="2905" y="1948"/>
                      <a:pt x="2541" y="1579"/>
                      <a:pt x="2256" y="1499"/>
                    </a:cubicBezTo>
                    <a:cubicBezTo>
                      <a:pt x="2084" y="1452"/>
                      <a:pt x="1676" y="1447"/>
                      <a:pt x="1676" y="1493"/>
                    </a:cubicBezTo>
                    <a:cubicBezTo>
                      <a:pt x="1676" y="1511"/>
                      <a:pt x="1792" y="1534"/>
                      <a:pt x="1933" y="1544"/>
                    </a:cubicBezTo>
                    <a:cubicBezTo>
                      <a:pt x="2356" y="1574"/>
                      <a:pt x="2697" y="1808"/>
                      <a:pt x="2845" y="2168"/>
                    </a:cubicBezTo>
                    <a:cubicBezTo>
                      <a:pt x="2926" y="2364"/>
                      <a:pt x="2992" y="2390"/>
                      <a:pt x="2957" y="2212"/>
                    </a:cubicBezTo>
                    <a:close/>
                    <a:moveTo>
                      <a:pt x="997" y="1783"/>
                    </a:moveTo>
                    <a:cubicBezTo>
                      <a:pt x="1099" y="1655"/>
                      <a:pt x="1358" y="1481"/>
                      <a:pt x="1536" y="1423"/>
                    </a:cubicBezTo>
                    <a:cubicBezTo>
                      <a:pt x="1731" y="1360"/>
                      <a:pt x="2079" y="1365"/>
                      <a:pt x="2273" y="1435"/>
                    </a:cubicBezTo>
                    <a:cubicBezTo>
                      <a:pt x="2421" y="1488"/>
                      <a:pt x="2476" y="1484"/>
                      <a:pt x="2476" y="1420"/>
                    </a:cubicBezTo>
                    <a:cubicBezTo>
                      <a:pt x="2476" y="1380"/>
                      <a:pt x="2052" y="1269"/>
                      <a:pt x="1897" y="1269"/>
                    </a:cubicBezTo>
                    <a:cubicBezTo>
                      <a:pt x="1620" y="1269"/>
                      <a:pt x="1275" y="1411"/>
                      <a:pt x="1050" y="1617"/>
                    </a:cubicBezTo>
                    <a:cubicBezTo>
                      <a:pt x="933" y="1723"/>
                      <a:pt x="838" y="1826"/>
                      <a:pt x="838" y="1844"/>
                    </a:cubicBezTo>
                    <a:cubicBezTo>
                      <a:pt x="838" y="1910"/>
                      <a:pt x="923" y="1878"/>
                      <a:pt x="997" y="1783"/>
                    </a:cubicBezTo>
                    <a:close/>
                    <a:moveTo>
                      <a:pt x="2933" y="1829"/>
                    </a:moveTo>
                    <a:cubicBezTo>
                      <a:pt x="2933" y="1757"/>
                      <a:pt x="2642" y="1485"/>
                      <a:pt x="2596" y="1513"/>
                    </a:cubicBezTo>
                    <a:cubicBezTo>
                      <a:pt x="2573" y="1528"/>
                      <a:pt x="2623" y="1608"/>
                      <a:pt x="2716" y="1705"/>
                    </a:cubicBezTo>
                    <a:cubicBezTo>
                      <a:pt x="2886" y="1882"/>
                      <a:pt x="2933" y="1909"/>
                      <a:pt x="2933" y="1829"/>
                    </a:cubicBezTo>
                    <a:close/>
                    <a:moveTo>
                      <a:pt x="1808" y="1205"/>
                    </a:moveTo>
                    <a:cubicBezTo>
                      <a:pt x="1991" y="1189"/>
                      <a:pt x="2095" y="1203"/>
                      <a:pt x="2316" y="1278"/>
                    </a:cubicBezTo>
                    <a:cubicBezTo>
                      <a:pt x="2633" y="1384"/>
                      <a:pt x="2727" y="1347"/>
                      <a:pt x="2450" y="1224"/>
                    </a:cubicBezTo>
                    <a:cubicBezTo>
                      <a:pt x="2193" y="1109"/>
                      <a:pt x="1750" y="1087"/>
                      <a:pt x="1481" y="1174"/>
                    </a:cubicBezTo>
                    <a:cubicBezTo>
                      <a:pt x="1254" y="1248"/>
                      <a:pt x="1172" y="1300"/>
                      <a:pt x="1202" y="1348"/>
                    </a:cubicBezTo>
                    <a:cubicBezTo>
                      <a:pt x="1212" y="1365"/>
                      <a:pt x="1302" y="1345"/>
                      <a:pt x="1400" y="1303"/>
                    </a:cubicBezTo>
                    <a:cubicBezTo>
                      <a:pt x="1498" y="1261"/>
                      <a:pt x="1682" y="1217"/>
                      <a:pt x="1808" y="1205"/>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91F0A68F-6F6B-446F-9A94-CB83F27A320A}"/>
                  </a:ext>
                </a:extLst>
              </p:cNvPr>
              <p:cNvGrpSpPr/>
              <p:nvPr/>
            </p:nvGrpSpPr>
            <p:grpSpPr>
              <a:xfrm>
                <a:off x="5316048" y="5045528"/>
                <a:ext cx="696686" cy="696686"/>
                <a:chOff x="5316048" y="5045528"/>
                <a:chExt cx="696686" cy="696686"/>
              </a:xfrm>
            </p:grpSpPr>
            <p:sp>
              <p:nvSpPr>
                <p:cNvPr id="325" name="Oval 324">
                  <a:extLst>
                    <a:ext uri="{FF2B5EF4-FFF2-40B4-BE49-F238E27FC236}">
                      <a16:creationId xmlns:a16="http://schemas.microsoft.com/office/drawing/2014/main" id="{7B088B70-BD15-4C57-AB26-6079192BFB60}"/>
                    </a:ext>
                  </a:extLst>
                </p:cNvPr>
                <p:cNvSpPr>
                  <a:spLocks/>
                </p:cNvSpPr>
                <p:nvPr/>
              </p:nvSpPr>
              <p:spPr bwMode="auto">
                <a:xfrm>
                  <a:off x="5316048" y="5045528"/>
                  <a:ext cx="696686" cy="696686"/>
                </a:xfrm>
                <a:prstGeom prst="ellipse">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6" name="Picture 325">
                  <a:extLst>
                    <a:ext uri="{FF2B5EF4-FFF2-40B4-BE49-F238E27FC236}">
                      <a16:creationId xmlns:a16="http://schemas.microsoft.com/office/drawing/2014/main" id="{7C0C60E0-9CD4-4DAE-A843-F83966310EB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83225" y="5184776"/>
                  <a:ext cx="379820" cy="379818"/>
                </a:xfrm>
                <a:prstGeom prst="rect">
                  <a:avLst/>
                </a:prstGeom>
              </p:spPr>
            </p:pic>
          </p:grpSp>
          <p:cxnSp>
            <p:nvCxnSpPr>
              <p:cNvPr id="296" name="Straight Connector 295">
                <a:extLst>
                  <a:ext uri="{FF2B5EF4-FFF2-40B4-BE49-F238E27FC236}">
                    <a16:creationId xmlns:a16="http://schemas.microsoft.com/office/drawing/2014/main" id="{45EF5F7E-793C-4046-AD95-9B8867006AA3}"/>
                  </a:ext>
                </a:extLst>
              </p:cNvPr>
              <p:cNvCxnSpPr/>
              <p:nvPr/>
            </p:nvCxnSpPr>
            <p:spPr>
              <a:xfrm>
                <a:off x="1237244" y="5820228"/>
                <a:ext cx="1179101" cy="0"/>
              </a:xfrm>
              <a:prstGeom prst="line">
                <a:avLst/>
              </a:prstGeom>
              <a:noFill/>
              <a:ln w="9525" cap="flat" cmpd="sng" algn="ctr">
                <a:solidFill>
                  <a:srgbClr val="0072C6"/>
                </a:solidFill>
                <a:prstDash val="solid"/>
                <a:headEnd type="none"/>
                <a:tailEnd type="none"/>
              </a:ln>
              <a:effectLst/>
            </p:spPr>
          </p:cxnSp>
          <p:sp>
            <p:nvSpPr>
              <p:cNvPr id="297" name="Rectangle 296">
                <a:extLst>
                  <a:ext uri="{FF2B5EF4-FFF2-40B4-BE49-F238E27FC236}">
                    <a16:creationId xmlns:a16="http://schemas.microsoft.com/office/drawing/2014/main" id="{0D1DB806-5E6B-4776-A895-F8485CBA08CA}"/>
                  </a:ext>
                </a:extLst>
              </p:cNvPr>
              <p:cNvSpPr/>
              <p:nvPr/>
            </p:nvSpPr>
            <p:spPr>
              <a:xfrm>
                <a:off x="1418842" y="5806178"/>
                <a:ext cx="800220" cy="437684"/>
              </a:xfrm>
              <a:prstGeom prst="rect">
                <a:avLst/>
              </a:prstGeom>
            </p:spPr>
            <p:txBody>
              <a:bodyPr wrap="none" anchor="ctr">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505050"/>
                    </a:solidFill>
                    <a:effectLst/>
                    <a:uLnTx/>
                    <a:uFillTx/>
                    <a:latin typeface="Segoe UI"/>
                    <a:ea typeface="+mn-ea"/>
                    <a:cs typeface="+mn-cs"/>
                  </a:rPr>
                  <a:t>Defect</a:t>
                </a:r>
                <a:br>
                  <a:rPr kumimoji="0" lang="en-IN" sz="1100" b="0" i="0" u="none" strike="noStrike" kern="0" cap="none" spc="0" normalizeH="0" baseline="0" noProof="0">
                    <a:ln>
                      <a:noFill/>
                    </a:ln>
                    <a:solidFill>
                      <a:srgbClr val="505050"/>
                    </a:solidFill>
                    <a:effectLst/>
                    <a:uLnTx/>
                    <a:uFillTx/>
                    <a:latin typeface="Segoe UI"/>
                    <a:ea typeface="+mn-ea"/>
                    <a:cs typeface="+mn-cs"/>
                  </a:rPr>
                </a:br>
                <a:r>
                  <a:rPr kumimoji="0" lang="en-IN" sz="1100" b="0" i="0" u="none" strike="noStrike" kern="0" cap="none" spc="0" normalizeH="0" baseline="0" noProof="0">
                    <a:ln>
                      <a:noFill/>
                    </a:ln>
                    <a:solidFill>
                      <a:srgbClr val="505050"/>
                    </a:solidFill>
                    <a:effectLst/>
                    <a:uLnTx/>
                    <a:uFillTx/>
                    <a:latin typeface="Segoe UI"/>
                    <a:ea typeface="+mn-ea"/>
                    <a:cs typeface="+mn-cs"/>
                  </a:rPr>
                  <a:t>Detection</a:t>
                </a:r>
              </a:p>
            </p:txBody>
          </p:sp>
          <p:cxnSp>
            <p:nvCxnSpPr>
              <p:cNvPr id="298" name="Straight Connector 297">
                <a:extLst>
                  <a:ext uri="{FF2B5EF4-FFF2-40B4-BE49-F238E27FC236}">
                    <a16:creationId xmlns:a16="http://schemas.microsoft.com/office/drawing/2014/main" id="{442891B6-E153-4D7C-8784-AEA3DB5B5C53}"/>
                  </a:ext>
                </a:extLst>
              </p:cNvPr>
              <p:cNvCxnSpPr/>
              <p:nvPr/>
            </p:nvCxnSpPr>
            <p:spPr>
              <a:xfrm>
                <a:off x="1237244" y="6212341"/>
                <a:ext cx="1179101" cy="0"/>
              </a:xfrm>
              <a:prstGeom prst="line">
                <a:avLst/>
              </a:prstGeom>
              <a:noFill/>
              <a:ln w="9525" cap="flat" cmpd="sng" algn="ctr">
                <a:solidFill>
                  <a:srgbClr val="0072C6"/>
                </a:solidFill>
                <a:prstDash val="solid"/>
                <a:headEnd type="none"/>
                <a:tailEnd type="none"/>
              </a:ln>
              <a:effectLst/>
            </p:spPr>
          </p:cxnSp>
          <p:cxnSp>
            <p:nvCxnSpPr>
              <p:cNvPr id="299" name="Straight Connector 298">
                <a:extLst>
                  <a:ext uri="{FF2B5EF4-FFF2-40B4-BE49-F238E27FC236}">
                    <a16:creationId xmlns:a16="http://schemas.microsoft.com/office/drawing/2014/main" id="{D8BFF415-1987-4873-B042-65D9EF2EEC2C}"/>
                  </a:ext>
                </a:extLst>
              </p:cNvPr>
              <p:cNvCxnSpPr/>
              <p:nvPr/>
            </p:nvCxnSpPr>
            <p:spPr>
              <a:xfrm>
                <a:off x="3003642" y="5820228"/>
                <a:ext cx="1179101" cy="0"/>
              </a:xfrm>
              <a:prstGeom prst="line">
                <a:avLst/>
              </a:prstGeom>
              <a:noFill/>
              <a:ln w="9525" cap="flat" cmpd="sng" algn="ctr">
                <a:solidFill>
                  <a:srgbClr val="0072C6"/>
                </a:solidFill>
                <a:prstDash val="solid"/>
                <a:headEnd type="none"/>
                <a:tailEnd type="none"/>
              </a:ln>
              <a:effectLst/>
            </p:spPr>
          </p:cxnSp>
          <p:sp>
            <p:nvSpPr>
              <p:cNvPr id="300" name="Rectangle 299">
                <a:extLst>
                  <a:ext uri="{FF2B5EF4-FFF2-40B4-BE49-F238E27FC236}">
                    <a16:creationId xmlns:a16="http://schemas.microsoft.com/office/drawing/2014/main" id="{A5B27C17-BBBF-49F4-83BA-23C2123A816A}"/>
                  </a:ext>
                </a:extLst>
              </p:cNvPr>
              <p:cNvSpPr/>
              <p:nvPr/>
            </p:nvSpPr>
            <p:spPr>
              <a:xfrm>
                <a:off x="3229641" y="5806178"/>
                <a:ext cx="747320" cy="437684"/>
              </a:xfrm>
              <a:prstGeom prst="rect">
                <a:avLst/>
              </a:prstGeom>
            </p:spPr>
            <p:txBody>
              <a:bodyPr wrap="none" anchor="ctr">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505050"/>
                    </a:solidFill>
                    <a:effectLst/>
                    <a:uLnTx/>
                    <a:uFillTx/>
                    <a:latin typeface="Segoe UI"/>
                    <a:ea typeface="+mn-ea"/>
                    <a:cs typeface="+mn-cs"/>
                  </a:rPr>
                  <a:t>Identity</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mn-cs"/>
                  </a:rPr>
                  <a:t>Analytics</a:t>
                </a: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cxnSp>
            <p:nvCxnSpPr>
              <p:cNvPr id="301" name="Straight Connector 300">
                <a:extLst>
                  <a:ext uri="{FF2B5EF4-FFF2-40B4-BE49-F238E27FC236}">
                    <a16:creationId xmlns:a16="http://schemas.microsoft.com/office/drawing/2014/main" id="{9B5D5D37-5490-4E08-8356-7CD1368F3B66}"/>
                  </a:ext>
                </a:extLst>
              </p:cNvPr>
              <p:cNvCxnSpPr/>
              <p:nvPr/>
            </p:nvCxnSpPr>
            <p:spPr>
              <a:xfrm>
                <a:off x="3003642" y="6212341"/>
                <a:ext cx="1179101" cy="0"/>
              </a:xfrm>
              <a:prstGeom prst="line">
                <a:avLst/>
              </a:prstGeom>
              <a:noFill/>
              <a:ln w="9525" cap="flat" cmpd="sng" algn="ctr">
                <a:solidFill>
                  <a:srgbClr val="0072C6"/>
                </a:solidFill>
                <a:prstDash val="solid"/>
                <a:headEnd type="none"/>
                <a:tailEnd type="none"/>
              </a:ln>
              <a:effectLst/>
            </p:spPr>
          </p:cxnSp>
          <p:cxnSp>
            <p:nvCxnSpPr>
              <p:cNvPr id="302" name="Straight Connector 301">
                <a:extLst>
                  <a:ext uri="{FF2B5EF4-FFF2-40B4-BE49-F238E27FC236}">
                    <a16:creationId xmlns:a16="http://schemas.microsoft.com/office/drawing/2014/main" id="{F534CAFA-89C8-476D-ACE3-181A061D7771}"/>
                  </a:ext>
                </a:extLst>
              </p:cNvPr>
              <p:cNvCxnSpPr/>
              <p:nvPr/>
            </p:nvCxnSpPr>
            <p:spPr>
              <a:xfrm>
                <a:off x="5074841" y="5820228"/>
                <a:ext cx="1179101" cy="0"/>
              </a:xfrm>
              <a:prstGeom prst="line">
                <a:avLst/>
              </a:prstGeom>
              <a:noFill/>
              <a:ln w="9525" cap="flat" cmpd="sng" algn="ctr">
                <a:solidFill>
                  <a:srgbClr val="00B294"/>
                </a:solidFill>
                <a:prstDash val="solid"/>
                <a:headEnd type="none"/>
                <a:tailEnd type="none"/>
              </a:ln>
              <a:effectLst/>
            </p:spPr>
          </p:cxnSp>
          <p:sp>
            <p:nvSpPr>
              <p:cNvPr id="303" name="Rectangle 302">
                <a:extLst>
                  <a:ext uri="{FF2B5EF4-FFF2-40B4-BE49-F238E27FC236}">
                    <a16:creationId xmlns:a16="http://schemas.microsoft.com/office/drawing/2014/main" id="{6D6DB7AF-D62A-402B-BB3B-4DE64AFED4BC}"/>
                  </a:ext>
                </a:extLst>
              </p:cNvPr>
              <p:cNvSpPr/>
              <p:nvPr/>
            </p:nvSpPr>
            <p:spPr>
              <a:xfrm>
                <a:off x="5095170" y="5806178"/>
                <a:ext cx="1194559" cy="437684"/>
              </a:xfrm>
              <a:prstGeom prst="rect">
                <a:avLst/>
              </a:prstGeom>
            </p:spPr>
            <p:txBody>
              <a:bodyPr wrap="none" anchor="ctr">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srgbClr val="505050"/>
                    </a:solidFill>
                    <a:effectLst/>
                    <a:uLnTx/>
                    <a:uFillTx/>
                    <a:latin typeface="Segoe UI"/>
                    <a:ea typeface="+mn-ea"/>
                    <a:cs typeface="+mn-cs"/>
                  </a:rPr>
                  <a:t>Machine</a:t>
                </a:r>
                <a:br>
                  <a:rPr kumimoji="0" lang="en-AU" sz="1100" b="0" i="0" u="none" strike="noStrike" kern="0" cap="none" spc="0" normalizeH="0" baseline="0" noProof="0">
                    <a:ln>
                      <a:noFill/>
                    </a:ln>
                    <a:solidFill>
                      <a:srgbClr val="505050"/>
                    </a:solidFill>
                    <a:effectLst/>
                    <a:uLnTx/>
                    <a:uFillTx/>
                    <a:latin typeface="Segoe UI"/>
                    <a:ea typeface="+mn-ea"/>
                    <a:cs typeface="+mn-cs"/>
                  </a:rPr>
                </a:br>
                <a:r>
                  <a:rPr kumimoji="0" lang="en-AU" sz="1100" b="0" i="0" u="none" strike="noStrike" kern="0" cap="none" spc="0" normalizeH="0" baseline="0" noProof="0">
                    <a:ln>
                      <a:noFill/>
                    </a:ln>
                    <a:solidFill>
                      <a:srgbClr val="505050"/>
                    </a:solidFill>
                    <a:effectLst/>
                    <a:uLnTx/>
                    <a:uFillTx/>
                    <a:latin typeface="Segoe UI"/>
                    <a:ea typeface="+mn-ea"/>
                    <a:cs typeface="+mn-cs"/>
                  </a:rPr>
                  <a:t>Comprehension</a:t>
                </a: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cxnSp>
            <p:nvCxnSpPr>
              <p:cNvPr id="304" name="Straight Connector 303">
                <a:extLst>
                  <a:ext uri="{FF2B5EF4-FFF2-40B4-BE49-F238E27FC236}">
                    <a16:creationId xmlns:a16="http://schemas.microsoft.com/office/drawing/2014/main" id="{985857D2-9771-42A8-88BC-36AE5AFFF015}"/>
                  </a:ext>
                </a:extLst>
              </p:cNvPr>
              <p:cNvCxnSpPr/>
              <p:nvPr/>
            </p:nvCxnSpPr>
            <p:spPr>
              <a:xfrm>
                <a:off x="5074841" y="6212341"/>
                <a:ext cx="1179101" cy="0"/>
              </a:xfrm>
              <a:prstGeom prst="line">
                <a:avLst/>
              </a:prstGeom>
              <a:noFill/>
              <a:ln w="9525" cap="flat" cmpd="sng" algn="ctr">
                <a:solidFill>
                  <a:srgbClr val="00B294"/>
                </a:solidFill>
                <a:prstDash val="solid"/>
                <a:headEnd type="none"/>
                <a:tailEnd type="none"/>
              </a:ln>
              <a:effectLst/>
            </p:spPr>
          </p:cxnSp>
          <p:sp>
            <p:nvSpPr>
              <p:cNvPr id="305" name="Oval 304">
                <a:extLst>
                  <a:ext uri="{FF2B5EF4-FFF2-40B4-BE49-F238E27FC236}">
                    <a16:creationId xmlns:a16="http://schemas.microsoft.com/office/drawing/2014/main" id="{BFE77931-23B6-4431-84E2-66D6CACC9FD9}"/>
                  </a:ext>
                </a:extLst>
              </p:cNvPr>
              <p:cNvSpPr>
                <a:spLocks/>
              </p:cNvSpPr>
              <p:nvPr/>
            </p:nvSpPr>
            <p:spPr bwMode="auto">
              <a:xfrm>
                <a:off x="7170248" y="5045528"/>
                <a:ext cx="696686" cy="696686"/>
              </a:xfrm>
              <a:prstGeom prst="ellipse">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6" name="Straight Connector 305">
                <a:extLst>
                  <a:ext uri="{FF2B5EF4-FFF2-40B4-BE49-F238E27FC236}">
                    <a16:creationId xmlns:a16="http://schemas.microsoft.com/office/drawing/2014/main" id="{AB27F0FB-B1AE-487B-BB43-6A4AEF1A308F}"/>
                  </a:ext>
                </a:extLst>
              </p:cNvPr>
              <p:cNvCxnSpPr/>
              <p:nvPr/>
            </p:nvCxnSpPr>
            <p:spPr>
              <a:xfrm>
                <a:off x="6929041" y="5820228"/>
                <a:ext cx="1179101" cy="0"/>
              </a:xfrm>
              <a:prstGeom prst="line">
                <a:avLst/>
              </a:prstGeom>
              <a:noFill/>
              <a:ln w="9525" cap="flat" cmpd="sng" algn="ctr">
                <a:solidFill>
                  <a:srgbClr val="00B294"/>
                </a:solidFill>
                <a:prstDash val="solid"/>
                <a:headEnd type="none"/>
                <a:tailEnd type="none"/>
              </a:ln>
              <a:effectLst/>
            </p:spPr>
          </p:cxnSp>
          <p:sp>
            <p:nvSpPr>
              <p:cNvPr id="307" name="Rectangle 306">
                <a:extLst>
                  <a:ext uri="{FF2B5EF4-FFF2-40B4-BE49-F238E27FC236}">
                    <a16:creationId xmlns:a16="http://schemas.microsoft.com/office/drawing/2014/main" id="{D7A1472F-22D2-4F09-B01F-BE8551779B84}"/>
                  </a:ext>
                </a:extLst>
              </p:cNvPr>
              <p:cNvSpPr/>
              <p:nvPr/>
            </p:nvSpPr>
            <p:spPr>
              <a:xfrm>
                <a:off x="7172990" y="5806178"/>
                <a:ext cx="747320" cy="437684"/>
              </a:xfrm>
              <a:prstGeom prst="rect">
                <a:avLst/>
              </a:prstGeom>
            </p:spPr>
            <p:txBody>
              <a:bodyPr wrap="none" anchor="ctr">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mn-cs"/>
                  </a:rPr>
                  <a:t>Speech</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mn-cs"/>
                  </a:rPr>
                  <a:t>Analytics</a:t>
                </a: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cxnSp>
            <p:nvCxnSpPr>
              <p:cNvPr id="308" name="Straight Connector 307">
                <a:extLst>
                  <a:ext uri="{FF2B5EF4-FFF2-40B4-BE49-F238E27FC236}">
                    <a16:creationId xmlns:a16="http://schemas.microsoft.com/office/drawing/2014/main" id="{C7CD5276-53BA-463D-812C-DA28AF5F7685}"/>
                  </a:ext>
                </a:extLst>
              </p:cNvPr>
              <p:cNvCxnSpPr/>
              <p:nvPr/>
            </p:nvCxnSpPr>
            <p:spPr>
              <a:xfrm>
                <a:off x="6929041" y="6212341"/>
                <a:ext cx="1179101" cy="0"/>
              </a:xfrm>
              <a:prstGeom prst="line">
                <a:avLst/>
              </a:prstGeom>
              <a:noFill/>
              <a:ln w="9525" cap="flat" cmpd="sng" algn="ctr">
                <a:solidFill>
                  <a:srgbClr val="00B294"/>
                </a:solidFill>
                <a:prstDash val="solid"/>
                <a:headEnd type="none"/>
                <a:tailEnd type="none"/>
              </a:ln>
              <a:effectLst/>
            </p:spPr>
          </p:cxnSp>
          <p:pic>
            <p:nvPicPr>
              <p:cNvPr id="309" name="Picture 308">
                <a:extLst>
                  <a:ext uri="{FF2B5EF4-FFF2-40B4-BE49-F238E27FC236}">
                    <a16:creationId xmlns:a16="http://schemas.microsoft.com/office/drawing/2014/main" id="{56E06872-9F27-4751-8773-A5BF0C21298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62210" y="5137490"/>
                <a:ext cx="512763" cy="512763"/>
              </a:xfrm>
              <a:prstGeom prst="rect">
                <a:avLst/>
              </a:prstGeom>
            </p:spPr>
          </p:pic>
          <p:sp>
            <p:nvSpPr>
              <p:cNvPr id="310" name="Oval 309">
                <a:extLst>
                  <a:ext uri="{FF2B5EF4-FFF2-40B4-BE49-F238E27FC236}">
                    <a16:creationId xmlns:a16="http://schemas.microsoft.com/office/drawing/2014/main" id="{4A9337E2-12B7-4698-A321-789BED9CDED2}"/>
                  </a:ext>
                </a:extLst>
              </p:cNvPr>
              <p:cNvSpPr>
                <a:spLocks/>
              </p:cNvSpPr>
              <p:nvPr/>
            </p:nvSpPr>
            <p:spPr bwMode="auto">
              <a:xfrm>
                <a:off x="9253048" y="5045528"/>
                <a:ext cx="696686" cy="696686"/>
              </a:xfrm>
              <a:prstGeom prst="ellipse">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1" name="Straight Connector 310">
                <a:extLst>
                  <a:ext uri="{FF2B5EF4-FFF2-40B4-BE49-F238E27FC236}">
                    <a16:creationId xmlns:a16="http://schemas.microsoft.com/office/drawing/2014/main" id="{CE467024-29E0-4D6E-B61F-9C6505881825}"/>
                  </a:ext>
                </a:extLst>
              </p:cNvPr>
              <p:cNvCxnSpPr/>
              <p:nvPr/>
            </p:nvCxnSpPr>
            <p:spPr>
              <a:xfrm>
                <a:off x="9011841" y="5820228"/>
                <a:ext cx="1179101" cy="0"/>
              </a:xfrm>
              <a:prstGeom prst="line">
                <a:avLst/>
              </a:prstGeom>
              <a:noFill/>
              <a:ln w="9525" cap="flat" cmpd="sng" algn="ctr">
                <a:solidFill>
                  <a:srgbClr val="FF8C00"/>
                </a:solidFill>
                <a:prstDash val="solid"/>
                <a:headEnd type="none"/>
                <a:tailEnd type="none"/>
              </a:ln>
              <a:effectLst/>
            </p:spPr>
          </p:cxnSp>
          <p:sp>
            <p:nvSpPr>
              <p:cNvPr id="312" name="Rectangle 311">
                <a:extLst>
                  <a:ext uri="{FF2B5EF4-FFF2-40B4-BE49-F238E27FC236}">
                    <a16:creationId xmlns:a16="http://schemas.microsoft.com/office/drawing/2014/main" id="{9E12B542-62DF-45F5-B955-11F4F82D11DB}"/>
                  </a:ext>
                </a:extLst>
              </p:cNvPr>
              <p:cNvSpPr/>
              <p:nvPr/>
            </p:nvSpPr>
            <p:spPr>
              <a:xfrm>
                <a:off x="8974465" y="5806178"/>
                <a:ext cx="1309974" cy="437684"/>
              </a:xfrm>
              <a:prstGeom prst="rect">
                <a:avLst/>
              </a:prstGeom>
            </p:spPr>
            <p:txBody>
              <a:bodyPr wrap="none" anchor="ctr">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mn-cs"/>
                  </a:rPr>
                  <a:t>Recommendation</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mn-cs"/>
                  </a:rPr>
                  <a:t>Systems</a:t>
                </a: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cxnSp>
            <p:nvCxnSpPr>
              <p:cNvPr id="313" name="Straight Connector 312">
                <a:extLst>
                  <a:ext uri="{FF2B5EF4-FFF2-40B4-BE49-F238E27FC236}">
                    <a16:creationId xmlns:a16="http://schemas.microsoft.com/office/drawing/2014/main" id="{61CC1BFF-BC85-41EB-8039-AEF879A7C8BF}"/>
                  </a:ext>
                </a:extLst>
              </p:cNvPr>
              <p:cNvCxnSpPr/>
              <p:nvPr/>
            </p:nvCxnSpPr>
            <p:spPr>
              <a:xfrm>
                <a:off x="9011841" y="6212341"/>
                <a:ext cx="1179101" cy="0"/>
              </a:xfrm>
              <a:prstGeom prst="line">
                <a:avLst/>
              </a:prstGeom>
              <a:noFill/>
              <a:ln w="9525" cap="flat" cmpd="sng" algn="ctr">
                <a:solidFill>
                  <a:srgbClr val="FF8C00"/>
                </a:solidFill>
                <a:prstDash val="solid"/>
                <a:headEnd type="none"/>
                <a:tailEnd type="none"/>
              </a:ln>
              <a:effectLst/>
            </p:spPr>
          </p:cxnSp>
          <p:sp>
            <p:nvSpPr>
              <p:cNvPr id="314" name="Oval 313">
                <a:extLst>
                  <a:ext uri="{FF2B5EF4-FFF2-40B4-BE49-F238E27FC236}">
                    <a16:creationId xmlns:a16="http://schemas.microsoft.com/office/drawing/2014/main" id="{99ECAC20-2AE9-431F-8462-96ACDB5F20B2}"/>
                  </a:ext>
                </a:extLst>
              </p:cNvPr>
              <p:cNvSpPr>
                <a:spLocks/>
              </p:cNvSpPr>
              <p:nvPr/>
            </p:nvSpPr>
            <p:spPr bwMode="auto">
              <a:xfrm>
                <a:off x="11069148" y="5045528"/>
                <a:ext cx="696686" cy="696686"/>
              </a:xfrm>
              <a:prstGeom prst="ellipse">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5" name="Straight Connector 314">
                <a:extLst>
                  <a:ext uri="{FF2B5EF4-FFF2-40B4-BE49-F238E27FC236}">
                    <a16:creationId xmlns:a16="http://schemas.microsoft.com/office/drawing/2014/main" id="{A7E3D6EA-1482-4F28-8225-A19525003263}"/>
                  </a:ext>
                </a:extLst>
              </p:cNvPr>
              <p:cNvCxnSpPr/>
              <p:nvPr/>
            </p:nvCxnSpPr>
            <p:spPr>
              <a:xfrm>
                <a:off x="10827941" y="5820228"/>
                <a:ext cx="1179101" cy="0"/>
              </a:xfrm>
              <a:prstGeom prst="line">
                <a:avLst/>
              </a:prstGeom>
              <a:noFill/>
              <a:ln w="9525" cap="flat" cmpd="sng" algn="ctr">
                <a:solidFill>
                  <a:srgbClr val="FF8C00"/>
                </a:solidFill>
                <a:prstDash val="solid"/>
                <a:headEnd type="none"/>
                <a:tailEnd type="none"/>
              </a:ln>
              <a:effectLst/>
            </p:spPr>
          </p:cxnSp>
          <p:sp>
            <p:nvSpPr>
              <p:cNvPr id="316" name="Rectangle 315">
                <a:extLst>
                  <a:ext uri="{FF2B5EF4-FFF2-40B4-BE49-F238E27FC236}">
                    <a16:creationId xmlns:a16="http://schemas.microsoft.com/office/drawing/2014/main" id="{2461C87B-EB9F-450E-9052-DD535C39927B}"/>
                  </a:ext>
                </a:extLst>
              </p:cNvPr>
              <p:cNvSpPr/>
              <p:nvPr/>
            </p:nvSpPr>
            <p:spPr>
              <a:xfrm>
                <a:off x="11131204" y="5806178"/>
                <a:ext cx="628698" cy="437684"/>
              </a:xfrm>
              <a:prstGeom prst="rect">
                <a:avLst/>
              </a:prstGeom>
            </p:spPr>
            <p:txBody>
              <a:bodyPr wrap="none" anchor="ctr">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mn-cs"/>
                  </a:rPr>
                  <a:t>Virtual</a:t>
                </a:r>
                <a:br>
                  <a:rPr kumimoji="0" lang="en-US" sz="1100" b="0" i="0" u="none" strike="noStrike" kern="0" cap="none" spc="0" normalizeH="0" baseline="0" noProof="0">
                    <a:ln>
                      <a:noFill/>
                    </a:ln>
                    <a:solidFill>
                      <a:srgbClr val="505050"/>
                    </a:solidFill>
                    <a:effectLst/>
                    <a:uLnTx/>
                    <a:uFillTx/>
                    <a:latin typeface="Segoe UI"/>
                    <a:ea typeface="+mn-ea"/>
                    <a:cs typeface="+mn-cs"/>
                  </a:rPr>
                </a:br>
                <a:r>
                  <a:rPr kumimoji="0" lang="en-US" sz="1100" b="0" i="0" u="none" strike="noStrike" kern="0" cap="none" spc="0" normalizeH="0" baseline="0" noProof="0">
                    <a:ln>
                      <a:noFill/>
                    </a:ln>
                    <a:solidFill>
                      <a:srgbClr val="505050"/>
                    </a:solidFill>
                    <a:effectLst/>
                    <a:uLnTx/>
                    <a:uFillTx/>
                    <a:latin typeface="Segoe UI"/>
                    <a:ea typeface="+mn-ea"/>
                    <a:cs typeface="+mn-cs"/>
                  </a:rPr>
                  <a:t>Agents</a:t>
                </a: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cxnSp>
            <p:nvCxnSpPr>
              <p:cNvPr id="317" name="Straight Connector 316">
                <a:extLst>
                  <a:ext uri="{FF2B5EF4-FFF2-40B4-BE49-F238E27FC236}">
                    <a16:creationId xmlns:a16="http://schemas.microsoft.com/office/drawing/2014/main" id="{A246A7A7-DC12-47FE-AF8F-48E1843E4875}"/>
                  </a:ext>
                </a:extLst>
              </p:cNvPr>
              <p:cNvCxnSpPr/>
              <p:nvPr/>
            </p:nvCxnSpPr>
            <p:spPr>
              <a:xfrm>
                <a:off x="10827941" y="6212341"/>
                <a:ext cx="1179101" cy="0"/>
              </a:xfrm>
              <a:prstGeom prst="line">
                <a:avLst/>
              </a:prstGeom>
              <a:noFill/>
              <a:ln w="9525" cap="flat" cmpd="sng" algn="ctr">
                <a:solidFill>
                  <a:srgbClr val="FF8C00"/>
                </a:solidFill>
                <a:prstDash val="solid"/>
                <a:headEnd type="none"/>
                <a:tailEnd type="none"/>
              </a:ln>
              <a:effectLst/>
            </p:spPr>
          </p:cxnSp>
          <p:grpSp>
            <p:nvGrpSpPr>
              <p:cNvPr id="319" name="Group 318">
                <a:extLst>
                  <a:ext uri="{FF2B5EF4-FFF2-40B4-BE49-F238E27FC236}">
                    <a16:creationId xmlns:a16="http://schemas.microsoft.com/office/drawing/2014/main" id="{E47BF4BE-6976-478C-B160-CF975C487AE1}"/>
                  </a:ext>
                </a:extLst>
              </p:cNvPr>
              <p:cNvGrpSpPr/>
              <p:nvPr/>
            </p:nvGrpSpPr>
            <p:grpSpPr>
              <a:xfrm>
                <a:off x="9446822" y="5141206"/>
                <a:ext cx="357578" cy="450543"/>
                <a:chOff x="3236522" y="470114"/>
                <a:chExt cx="738608" cy="930635"/>
              </a:xfrm>
              <a:solidFill>
                <a:srgbClr val="FFFFFF"/>
              </a:solidFill>
            </p:grpSpPr>
            <p:sp>
              <p:nvSpPr>
                <p:cNvPr id="320" name="Rectangle 40">
                  <a:extLst>
                    <a:ext uri="{FF2B5EF4-FFF2-40B4-BE49-F238E27FC236}">
                      <a16:creationId xmlns:a16="http://schemas.microsoft.com/office/drawing/2014/main" id="{847706A3-0803-4AE9-9830-3FC212EA0B1A}"/>
                    </a:ext>
                  </a:extLst>
                </p:cNvPr>
                <p:cNvSpPr>
                  <a:spLocks noChangeArrowheads="1"/>
                </p:cNvSpPr>
                <p:nvPr/>
              </p:nvSpPr>
              <p:spPr bwMode="auto">
                <a:xfrm>
                  <a:off x="3236522" y="999601"/>
                  <a:ext cx="55416" cy="3829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1" name="Freeform 41">
                  <a:extLst>
                    <a:ext uri="{FF2B5EF4-FFF2-40B4-BE49-F238E27FC236}">
                      <a16:creationId xmlns:a16="http://schemas.microsoft.com/office/drawing/2014/main" id="{942FAA05-EF0B-4995-8915-51E217BBD775}"/>
                    </a:ext>
                  </a:extLst>
                </p:cNvPr>
                <p:cNvSpPr>
                  <a:spLocks/>
                </p:cNvSpPr>
                <p:nvPr/>
              </p:nvSpPr>
              <p:spPr bwMode="auto">
                <a:xfrm>
                  <a:off x="3334259" y="470114"/>
                  <a:ext cx="640871" cy="930635"/>
                </a:xfrm>
                <a:custGeom>
                  <a:avLst/>
                  <a:gdLst>
                    <a:gd name="T0" fmla="*/ 0 w 1968"/>
                    <a:gd name="T1" fmla="*/ 2787 h 2858"/>
                    <a:gd name="T2" fmla="*/ 0 w 1968"/>
                    <a:gd name="T3" fmla="*/ 1638 h 2858"/>
                    <a:gd name="T4" fmla="*/ 141 w 1968"/>
                    <a:gd name="T5" fmla="*/ 1567 h 2858"/>
                    <a:gd name="T6" fmla="*/ 412 w 1968"/>
                    <a:gd name="T7" fmla="*/ 1049 h 2858"/>
                    <a:gd name="T8" fmla="*/ 542 w 1968"/>
                    <a:gd name="T9" fmla="*/ 901 h 2858"/>
                    <a:gd name="T10" fmla="*/ 836 w 1968"/>
                    <a:gd name="T11" fmla="*/ 176 h 2858"/>
                    <a:gd name="T12" fmla="*/ 1155 w 1968"/>
                    <a:gd name="T13" fmla="*/ 223 h 2858"/>
                    <a:gd name="T14" fmla="*/ 1166 w 1968"/>
                    <a:gd name="T15" fmla="*/ 854 h 2858"/>
                    <a:gd name="T16" fmla="*/ 1043 w 1968"/>
                    <a:gd name="T17" fmla="*/ 1137 h 2858"/>
                    <a:gd name="T18" fmla="*/ 1202 w 1968"/>
                    <a:gd name="T19" fmla="*/ 1231 h 2858"/>
                    <a:gd name="T20" fmla="*/ 1791 w 1968"/>
                    <a:gd name="T21" fmla="*/ 1296 h 2858"/>
                    <a:gd name="T22" fmla="*/ 1921 w 1968"/>
                    <a:gd name="T23" fmla="*/ 1567 h 2858"/>
                    <a:gd name="T24" fmla="*/ 1909 w 1968"/>
                    <a:gd name="T25" fmla="*/ 1797 h 2858"/>
                    <a:gd name="T26" fmla="*/ 1850 w 1968"/>
                    <a:gd name="T27" fmla="*/ 2045 h 2858"/>
                    <a:gd name="T28" fmla="*/ 1880 w 1968"/>
                    <a:gd name="T29" fmla="*/ 2216 h 2858"/>
                    <a:gd name="T30" fmla="*/ 1732 w 1968"/>
                    <a:gd name="T31" fmla="*/ 2475 h 2858"/>
                    <a:gd name="T32" fmla="*/ 1709 w 1968"/>
                    <a:gd name="T33" fmla="*/ 2587 h 2858"/>
                    <a:gd name="T34" fmla="*/ 1550 w 1968"/>
                    <a:gd name="T35" fmla="*/ 2823 h 2858"/>
                    <a:gd name="T36" fmla="*/ 1308 w 1968"/>
                    <a:gd name="T37" fmla="*/ 2858 h 2858"/>
                    <a:gd name="T38" fmla="*/ 1025 w 1968"/>
                    <a:gd name="T39" fmla="*/ 2834 h 2858"/>
                    <a:gd name="T40" fmla="*/ 719 w 1968"/>
                    <a:gd name="T41" fmla="*/ 2834 h 2858"/>
                    <a:gd name="T42" fmla="*/ 0 w 1968"/>
                    <a:gd name="T43" fmla="*/ 2787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8" h="2858">
                      <a:moveTo>
                        <a:pt x="0" y="2787"/>
                      </a:moveTo>
                      <a:cubicBezTo>
                        <a:pt x="0" y="1638"/>
                        <a:pt x="0" y="1638"/>
                        <a:pt x="0" y="1638"/>
                      </a:cubicBezTo>
                      <a:cubicBezTo>
                        <a:pt x="0" y="1638"/>
                        <a:pt x="94" y="1638"/>
                        <a:pt x="141" y="1567"/>
                      </a:cubicBezTo>
                      <a:cubicBezTo>
                        <a:pt x="188" y="1497"/>
                        <a:pt x="318" y="1161"/>
                        <a:pt x="412" y="1049"/>
                      </a:cubicBezTo>
                      <a:cubicBezTo>
                        <a:pt x="506" y="937"/>
                        <a:pt x="383" y="1055"/>
                        <a:pt x="542" y="901"/>
                      </a:cubicBezTo>
                      <a:cubicBezTo>
                        <a:pt x="701" y="748"/>
                        <a:pt x="848" y="359"/>
                        <a:pt x="836" y="176"/>
                      </a:cubicBezTo>
                      <a:cubicBezTo>
                        <a:pt x="836" y="176"/>
                        <a:pt x="931" y="0"/>
                        <a:pt x="1155" y="223"/>
                      </a:cubicBezTo>
                      <a:cubicBezTo>
                        <a:pt x="1155" y="223"/>
                        <a:pt x="1355" y="430"/>
                        <a:pt x="1166" y="854"/>
                      </a:cubicBezTo>
                      <a:cubicBezTo>
                        <a:pt x="1043" y="1137"/>
                        <a:pt x="1043" y="1137"/>
                        <a:pt x="1043" y="1137"/>
                      </a:cubicBezTo>
                      <a:cubicBezTo>
                        <a:pt x="1043" y="1137"/>
                        <a:pt x="966" y="1220"/>
                        <a:pt x="1202" y="1231"/>
                      </a:cubicBezTo>
                      <a:cubicBezTo>
                        <a:pt x="1438" y="1243"/>
                        <a:pt x="1791" y="1296"/>
                        <a:pt x="1791" y="1296"/>
                      </a:cubicBezTo>
                      <a:cubicBezTo>
                        <a:pt x="1791" y="1296"/>
                        <a:pt x="1956" y="1426"/>
                        <a:pt x="1921" y="1567"/>
                      </a:cubicBezTo>
                      <a:cubicBezTo>
                        <a:pt x="1886" y="1709"/>
                        <a:pt x="1850" y="1691"/>
                        <a:pt x="1909" y="1797"/>
                      </a:cubicBezTo>
                      <a:cubicBezTo>
                        <a:pt x="1968" y="1903"/>
                        <a:pt x="1862" y="2027"/>
                        <a:pt x="1850" y="2045"/>
                      </a:cubicBezTo>
                      <a:cubicBezTo>
                        <a:pt x="1838" y="2062"/>
                        <a:pt x="1838" y="2133"/>
                        <a:pt x="1880" y="2216"/>
                      </a:cubicBezTo>
                      <a:cubicBezTo>
                        <a:pt x="1921" y="2298"/>
                        <a:pt x="1797" y="2422"/>
                        <a:pt x="1732" y="2475"/>
                      </a:cubicBezTo>
                      <a:cubicBezTo>
                        <a:pt x="1667" y="2528"/>
                        <a:pt x="1703" y="2522"/>
                        <a:pt x="1709" y="2587"/>
                      </a:cubicBezTo>
                      <a:cubicBezTo>
                        <a:pt x="1715" y="2652"/>
                        <a:pt x="1632" y="2805"/>
                        <a:pt x="1550" y="2823"/>
                      </a:cubicBezTo>
                      <a:cubicBezTo>
                        <a:pt x="1467" y="2840"/>
                        <a:pt x="1308" y="2858"/>
                        <a:pt x="1308" y="2858"/>
                      </a:cubicBezTo>
                      <a:cubicBezTo>
                        <a:pt x="1025" y="2834"/>
                        <a:pt x="1025" y="2834"/>
                        <a:pt x="1025" y="2834"/>
                      </a:cubicBezTo>
                      <a:cubicBezTo>
                        <a:pt x="719" y="2834"/>
                        <a:pt x="719" y="2834"/>
                        <a:pt x="719" y="2834"/>
                      </a:cubicBezTo>
                      <a:cubicBezTo>
                        <a:pt x="719" y="2834"/>
                        <a:pt x="294" y="2722"/>
                        <a:pt x="0" y="27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93" name="Oval Callout 425">
              <a:extLst>
                <a:ext uri="{FF2B5EF4-FFF2-40B4-BE49-F238E27FC236}">
                  <a16:creationId xmlns:a16="http://schemas.microsoft.com/office/drawing/2014/main" id="{73E720D3-5505-4E7D-8F7B-DA6F7BCD4594}"/>
                </a:ext>
              </a:extLst>
            </p:cNvPr>
            <p:cNvSpPr/>
            <p:nvPr/>
          </p:nvSpPr>
          <p:spPr bwMode="auto">
            <a:xfrm flipH="1">
              <a:off x="11154030" y="5067964"/>
              <a:ext cx="319849" cy="193012"/>
            </a:xfrm>
            <a:prstGeom prst="wedgeEllipseCallout">
              <a:avLst>
                <a:gd name="adj1" fmla="val -45900"/>
                <a:gd name="adj2" fmla="val 53081"/>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none" lIns="18282" tIns="18282" rIns="18282" bIns="18282" numCol="1" spcCol="0" rtlCol="0" fromWordArt="0" anchor="b"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a:t>
              </a:r>
              <a:endParaRPr kumimoji="0" lang="en-IN" sz="1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4" name="Oval Callout 137">
              <a:extLst>
                <a:ext uri="{FF2B5EF4-FFF2-40B4-BE49-F238E27FC236}">
                  <a16:creationId xmlns:a16="http://schemas.microsoft.com/office/drawing/2014/main" id="{C2D663B0-CCB8-4E7C-85B4-E260DBB800B9}"/>
                </a:ext>
              </a:extLst>
            </p:cNvPr>
            <p:cNvSpPr/>
            <p:nvPr/>
          </p:nvSpPr>
          <p:spPr bwMode="auto">
            <a:xfrm>
              <a:off x="11035910" y="4951104"/>
              <a:ext cx="315048" cy="190115"/>
            </a:xfrm>
            <a:prstGeom prst="wedgeEllipseCallout">
              <a:avLst>
                <a:gd name="adj1" fmla="val -50143"/>
                <a:gd name="adj2" fmla="val 59643"/>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Picture 95">
              <a:extLst>
                <a:ext uri="{FF2B5EF4-FFF2-40B4-BE49-F238E27FC236}">
                  <a16:creationId xmlns:a16="http://schemas.microsoft.com/office/drawing/2014/main" id="{2FDA3032-4CF3-406D-9DCF-2B985E860AD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01880" y="4916403"/>
              <a:ext cx="376858" cy="406579"/>
            </a:xfrm>
            <a:prstGeom prst="rect">
              <a:avLst/>
            </a:prstGeom>
          </p:spPr>
        </p:pic>
      </p:grpSp>
    </p:spTree>
    <p:extLst>
      <p:ext uri="{BB962C8B-B14F-4D97-AF65-F5344CB8AC3E}">
        <p14:creationId xmlns:p14="http://schemas.microsoft.com/office/powerpoint/2010/main" val="215703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E4BD-6BD3-43BD-9295-AEE3828255BA}"/>
              </a:ext>
            </a:extLst>
          </p:cNvPr>
          <p:cNvSpPr>
            <a:spLocks noGrp="1"/>
          </p:cNvSpPr>
          <p:nvPr>
            <p:ph type="title"/>
          </p:nvPr>
        </p:nvSpPr>
        <p:spPr>
          <a:xfrm>
            <a:off x="270894" y="290406"/>
            <a:ext cx="11652534" cy="899409"/>
          </a:xfrm>
        </p:spPr>
        <p:txBody>
          <a:bodyPr>
            <a:normAutofit fontScale="90000"/>
          </a:bodyPr>
          <a:lstStyle/>
          <a:p>
            <a:r>
              <a:rPr lang="en-AU" sz="3600"/>
              <a:t>Integrating AI technologies into compelling business solutions</a:t>
            </a:r>
            <a:endParaRPr lang="en-US" sz="3600"/>
          </a:p>
        </p:txBody>
      </p:sp>
      <p:sp>
        <p:nvSpPr>
          <p:cNvPr id="4" name="Slide Number Placeholder 3">
            <a:extLst>
              <a:ext uri="{FF2B5EF4-FFF2-40B4-BE49-F238E27FC236}">
                <a16:creationId xmlns:a16="http://schemas.microsoft.com/office/drawing/2014/main" id="{28C34956-BA0D-439F-AB90-8238631C275E}"/>
              </a:ext>
            </a:extLst>
          </p:cNvPr>
          <p:cNvSpPr>
            <a:spLocks noGrp="1"/>
          </p:cNvSpPr>
          <p:nvPr>
            <p:ph type="sldNum" sz="quarter" idx="12"/>
          </p:nvPr>
        </p:nvSpPr>
        <p:spPr/>
        <p:txBody>
          <a:bodyPr/>
          <a:lstStyle/>
          <a:p>
            <a:pPr marL="0" marR="0" lvl="0" indent="0" algn="r" defTabSz="914192" rtl="0" eaLnBrk="1" fontAlgn="auto" latinLnBrk="0" hangingPunct="1">
              <a:lnSpc>
                <a:spcPct val="100000"/>
              </a:lnSpc>
              <a:spcBef>
                <a:spcPts val="0"/>
              </a:spcBef>
              <a:spcAft>
                <a:spcPts val="0"/>
              </a:spcAft>
              <a:buClrTx/>
              <a:buSzTx/>
              <a:buFontTx/>
              <a:buNone/>
              <a:tabLst/>
              <a:defRPr/>
            </a:pPr>
            <a:fld id="{C32091C5-D4B0-FE4C-AAB0-627D8DF93512}" type="slidenum">
              <a:rPr kumimoji="0" lang="en-US" sz="1765" b="0" i="0" u="none" strike="noStrike" kern="1200" cap="none" spc="0" normalizeH="0" baseline="0" noProof="0">
                <a:ln>
                  <a:noFill/>
                </a:ln>
                <a:solidFill>
                  <a:srgbClr val="353535"/>
                </a:solidFill>
                <a:effectLst/>
                <a:uLnTx/>
                <a:uFillTx/>
                <a:latin typeface="Segoe UI Semilight"/>
                <a:cs typeface="Segoe UI" pitchFamily="34" charset="0"/>
              </a:rPr>
              <a:pPr marL="0" marR="0" lvl="0" indent="0" algn="r" defTabSz="914192" rtl="0" eaLnBrk="1" fontAlgn="auto" latinLnBrk="0" hangingPunct="1">
                <a:lnSpc>
                  <a:spcPct val="100000"/>
                </a:lnSpc>
                <a:spcBef>
                  <a:spcPts val="0"/>
                </a:spcBef>
                <a:spcAft>
                  <a:spcPts val="0"/>
                </a:spcAft>
                <a:buClrTx/>
                <a:buSzTx/>
                <a:buFontTx/>
                <a:buNone/>
                <a:tabLst/>
                <a:defRPr/>
              </a:pPr>
              <a:t>8</a:t>
            </a:fld>
            <a:endParaRPr kumimoji="0" lang="en-US" sz="1765" b="0" i="0" u="none" strike="noStrike" kern="1200" cap="none" spc="0" normalizeH="0" baseline="0" noProof="0">
              <a:ln>
                <a:noFill/>
              </a:ln>
              <a:solidFill>
                <a:srgbClr val="353535"/>
              </a:solidFill>
              <a:effectLst/>
              <a:uLnTx/>
              <a:uFillTx/>
              <a:latin typeface="Segoe UI Semilight"/>
              <a:cs typeface="Segoe UI" pitchFamily="34" charset="0"/>
            </a:endParaRPr>
          </a:p>
        </p:txBody>
      </p:sp>
      <p:grpSp>
        <p:nvGrpSpPr>
          <p:cNvPr id="21" name="Group 20">
            <a:extLst>
              <a:ext uri="{FF2B5EF4-FFF2-40B4-BE49-F238E27FC236}">
                <a16:creationId xmlns:a16="http://schemas.microsoft.com/office/drawing/2014/main" id="{2401CB53-54B1-486E-B5FE-1CCC7BC2E0E4}"/>
              </a:ext>
            </a:extLst>
          </p:cNvPr>
          <p:cNvGrpSpPr/>
          <p:nvPr/>
        </p:nvGrpSpPr>
        <p:grpSpPr>
          <a:xfrm>
            <a:off x="491421" y="1361316"/>
            <a:ext cx="3247788" cy="4166918"/>
            <a:chOff x="310315" y="1349508"/>
            <a:chExt cx="3248710" cy="4168100"/>
          </a:xfrm>
        </p:grpSpPr>
        <p:sp>
          <p:nvSpPr>
            <p:cNvPr id="11" name="Rectangle 10">
              <a:extLst>
                <a:ext uri="{FF2B5EF4-FFF2-40B4-BE49-F238E27FC236}">
                  <a16:creationId xmlns:a16="http://schemas.microsoft.com/office/drawing/2014/main" id="{C02A2B04-8635-4F83-A7A7-FCB722325C3F}"/>
                </a:ext>
              </a:extLst>
            </p:cNvPr>
            <p:cNvSpPr/>
            <p:nvPr/>
          </p:nvSpPr>
          <p:spPr>
            <a:xfrm>
              <a:off x="1587283" y="1349508"/>
              <a:ext cx="747320" cy="343492"/>
            </a:xfrm>
            <a:prstGeom prst="rect">
              <a:avLst/>
            </a:prstGeom>
          </p:spPr>
          <p:txBody>
            <a:bodyPr wrap="non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srgbClr val="0072C6"/>
                  </a:solidFill>
                  <a:effectLst/>
                  <a:uLnTx/>
                  <a:uFillTx/>
                  <a:latin typeface="Segoe UI"/>
                  <a:ea typeface="+mn-ea"/>
                  <a:cs typeface="+mn-cs"/>
                </a:rPr>
                <a:t>Sense</a:t>
              </a:r>
            </a:p>
          </p:txBody>
        </p:sp>
        <p:sp>
          <p:nvSpPr>
            <p:cNvPr id="12" name="Rounded Rectangle 363">
              <a:extLst>
                <a:ext uri="{FF2B5EF4-FFF2-40B4-BE49-F238E27FC236}">
                  <a16:creationId xmlns:a16="http://schemas.microsoft.com/office/drawing/2014/main" id="{078AD893-9D14-4E00-8670-88F31096CFAB}"/>
                </a:ext>
              </a:extLst>
            </p:cNvPr>
            <p:cNvSpPr/>
            <p:nvPr/>
          </p:nvSpPr>
          <p:spPr>
            <a:xfrm>
              <a:off x="310315" y="2451899"/>
              <a:ext cx="3248710" cy="1281307"/>
            </a:xfrm>
            <a:prstGeom prst="roundRect">
              <a:avLst>
                <a:gd name="adj" fmla="val 0"/>
              </a:avLst>
            </a:prstGeom>
            <a:solidFill>
              <a:srgbClr val="0072C6"/>
            </a:solidFill>
            <a:ln w="10795" cap="flat" cmpd="sng" algn="ctr">
              <a:noFill/>
              <a:prstDash val="solid"/>
            </a:ln>
            <a:effectLst/>
          </p:spPr>
          <p:txBody>
            <a:bodyPr lIns="45706" tIns="182828" rIns="45706" rtlCol="0" anchor="t"/>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300" b="0" i="0" u="none" strike="noStrike" kern="0" cap="none" spc="0" normalizeH="0" baseline="0" noProof="0">
                  <a:ln>
                    <a:noFill/>
                  </a:ln>
                  <a:solidFill>
                    <a:srgbClr val="FFFFFF"/>
                  </a:solidFill>
                  <a:effectLst/>
                  <a:uLnTx/>
                  <a:uFillTx/>
                  <a:latin typeface="Segoe UI"/>
                  <a:ea typeface="+mn-ea"/>
                  <a:cs typeface="+mn-cs"/>
                </a:rPr>
                <a:t>Computer vision and audio processing, for example are able to actively perceive the world around them by acquiring and processing images, sounds and speech. </a:t>
              </a:r>
            </a:p>
          </p:txBody>
        </p:sp>
        <p:grpSp>
          <p:nvGrpSpPr>
            <p:cNvPr id="13" name="Group 12">
              <a:extLst>
                <a:ext uri="{FF2B5EF4-FFF2-40B4-BE49-F238E27FC236}">
                  <a16:creationId xmlns:a16="http://schemas.microsoft.com/office/drawing/2014/main" id="{9ECDA068-DF63-46E7-905D-AC0E8D3DD1D5}"/>
                </a:ext>
              </a:extLst>
            </p:cNvPr>
            <p:cNvGrpSpPr/>
            <p:nvPr/>
          </p:nvGrpSpPr>
          <p:grpSpPr>
            <a:xfrm>
              <a:off x="1459964" y="1661284"/>
              <a:ext cx="949413" cy="949413"/>
              <a:chOff x="2213979" y="2028785"/>
              <a:chExt cx="949413" cy="949413"/>
            </a:xfrm>
          </p:grpSpPr>
          <p:sp>
            <p:nvSpPr>
              <p:cNvPr id="14" name="Oval 13">
                <a:extLst>
                  <a:ext uri="{FF2B5EF4-FFF2-40B4-BE49-F238E27FC236}">
                    <a16:creationId xmlns:a16="http://schemas.microsoft.com/office/drawing/2014/main" id="{FFE315FE-B428-4960-98D9-10C1B98E7FCB}"/>
                  </a:ext>
                </a:extLst>
              </p:cNvPr>
              <p:cNvSpPr/>
              <p:nvPr/>
            </p:nvSpPr>
            <p:spPr>
              <a:xfrm>
                <a:off x="2213979" y="2028785"/>
                <a:ext cx="949413" cy="949413"/>
              </a:xfrm>
              <a:prstGeom prst="ellipse">
                <a:avLst/>
              </a:prstGeom>
              <a:solidFill>
                <a:srgbClr val="0072C6"/>
              </a:solidFill>
              <a:ln w="76200" cap="flat" cmpd="sng" algn="ctr">
                <a:solidFill>
                  <a:srgbClr val="FFFFFF"/>
                </a:solidFill>
                <a:prstDash val="solid"/>
              </a:ln>
              <a:effectLst/>
            </p:spPr>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CD2AFA3D-BE17-4770-A862-21161417DB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0309" b="20309"/>
              <a:stretch/>
            </p:blipFill>
            <p:spPr>
              <a:xfrm>
                <a:off x="2335122" y="2275425"/>
                <a:ext cx="707127" cy="419908"/>
              </a:xfrm>
              <a:prstGeom prst="rect">
                <a:avLst/>
              </a:prstGeom>
            </p:spPr>
          </p:pic>
        </p:grpSp>
        <p:sp>
          <p:nvSpPr>
            <p:cNvPr id="20" name="Rectangle 19">
              <a:extLst>
                <a:ext uri="{FF2B5EF4-FFF2-40B4-BE49-F238E27FC236}">
                  <a16:creationId xmlns:a16="http://schemas.microsoft.com/office/drawing/2014/main" id="{D2731E15-0D5A-42A4-BDB0-1674B0464E17}"/>
                </a:ext>
              </a:extLst>
            </p:cNvPr>
            <p:cNvSpPr/>
            <p:nvPr/>
          </p:nvSpPr>
          <p:spPr>
            <a:xfrm>
              <a:off x="310315" y="3952692"/>
              <a:ext cx="3248710" cy="1564916"/>
            </a:xfrm>
            <a:prstGeom prst="rect">
              <a:avLst/>
            </a:prstGeom>
          </p:spPr>
          <p:txBody>
            <a:bodyPr wrap="square">
              <a:spAutoFit/>
            </a:bodyPr>
            <a:lstStyle/>
            <a:p>
              <a:pPr marL="171384" marR="0" lvl="0" indent="-171384"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200" b="1" i="0" u="none" strike="noStrike" kern="1200" cap="none" spc="0" normalizeH="0" baseline="0" noProof="0">
                  <a:ln>
                    <a:noFill/>
                  </a:ln>
                  <a:solidFill>
                    <a:srgbClr val="353535"/>
                  </a:solidFill>
                  <a:effectLst/>
                  <a:uLnTx/>
                  <a:uFillTx/>
                  <a:latin typeface="Segoe UI Semilight"/>
                  <a:ea typeface="+mn-ea"/>
                  <a:cs typeface="+mn-cs"/>
                </a:rPr>
                <a:t>Computer Vision </a:t>
              </a:r>
              <a:r>
                <a:rPr kumimoji="0" lang="en-AU" sz="1200" b="0" i="0" u="none" strike="noStrike" kern="1200" cap="none" spc="0" normalizeH="0" baseline="0" noProof="0">
                  <a:ln>
                    <a:noFill/>
                  </a:ln>
                  <a:solidFill>
                    <a:srgbClr val="353535"/>
                  </a:solidFill>
                  <a:effectLst/>
                  <a:uLnTx/>
                  <a:uFillTx/>
                  <a:latin typeface="Segoe UI Semilight"/>
                  <a:ea typeface="+mn-ea"/>
                  <a:cs typeface="+mn-cs"/>
                </a:rPr>
                <a:t>- Acquiring, processing, analysing and understand images</a:t>
              </a:r>
            </a:p>
            <a:p>
              <a:pPr marL="171384" marR="0" lvl="0" indent="-171384"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200" b="1" i="0" u="none" strike="noStrike" kern="1200" cap="none" spc="0" normalizeH="0" baseline="0" noProof="0">
                  <a:ln>
                    <a:noFill/>
                  </a:ln>
                  <a:solidFill>
                    <a:srgbClr val="353535"/>
                  </a:solidFill>
                  <a:effectLst/>
                  <a:uLnTx/>
                  <a:uFillTx/>
                  <a:latin typeface="Segoe UI Semilight"/>
                  <a:ea typeface="+mn-ea"/>
                  <a:cs typeface="+mn-cs"/>
                </a:rPr>
                <a:t>Sensor Processing </a:t>
              </a:r>
              <a:r>
                <a:rPr kumimoji="0" lang="en-AU" sz="1200" b="0" i="0" u="none" strike="noStrike" kern="1200" cap="none" spc="0" normalizeH="0" baseline="0" noProof="0">
                  <a:ln>
                    <a:noFill/>
                  </a:ln>
                  <a:solidFill>
                    <a:srgbClr val="353535"/>
                  </a:solidFill>
                  <a:effectLst/>
                  <a:uLnTx/>
                  <a:uFillTx/>
                  <a:latin typeface="Segoe UI Semilight"/>
                  <a:ea typeface="+mn-ea"/>
                  <a:cs typeface="+mn-cs"/>
                </a:rPr>
                <a:t>- </a:t>
              </a:r>
              <a:r>
                <a:rPr kumimoji="0" lang="en-IN" sz="1200" b="0" i="0" u="none" strike="noStrike" kern="0" cap="none" spc="0" normalizeH="0" baseline="0" noProof="0">
                  <a:ln>
                    <a:noFill/>
                  </a:ln>
                  <a:solidFill>
                    <a:srgbClr val="505050"/>
                  </a:solidFill>
                  <a:effectLst/>
                  <a:uLnTx/>
                  <a:uFillTx/>
                  <a:latin typeface="Segoe UI Semilight"/>
                  <a:ea typeface="+mn-ea"/>
                  <a:cs typeface="+mn-cs"/>
                </a:rPr>
                <a:t>Processing and analysing information from sensors other than cameras and microphones</a:t>
              </a:r>
              <a:endParaRPr kumimoji="0" lang="en-AU" sz="1200" b="0" i="0" u="none" strike="noStrike" kern="1200" cap="none" spc="0" normalizeH="0" baseline="0" noProof="0">
                <a:ln>
                  <a:noFill/>
                </a:ln>
                <a:solidFill>
                  <a:srgbClr val="353535"/>
                </a:solidFill>
                <a:effectLst/>
                <a:uLnTx/>
                <a:uFillTx/>
                <a:latin typeface="Segoe UI Semilight"/>
                <a:ea typeface="+mn-ea"/>
                <a:cs typeface="+mn-cs"/>
              </a:endParaRPr>
            </a:p>
            <a:p>
              <a:pPr marL="171384" marR="0" lvl="0" indent="-171384"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200" b="1" i="0" u="none" strike="noStrike" kern="1200" cap="none" spc="0" normalizeH="0" baseline="0" noProof="0">
                  <a:ln>
                    <a:noFill/>
                  </a:ln>
                  <a:solidFill>
                    <a:srgbClr val="353535"/>
                  </a:solidFill>
                  <a:effectLst/>
                  <a:uLnTx/>
                  <a:uFillTx/>
                  <a:latin typeface="Segoe UI Semilight"/>
                  <a:ea typeface="+mn-ea"/>
                  <a:cs typeface="+mn-cs"/>
                </a:rPr>
                <a:t>Audio Processing </a:t>
              </a:r>
              <a:r>
                <a:rPr kumimoji="0" lang="en-AU" sz="1200" b="0" i="0" u="none" strike="noStrike" kern="1200" cap="none" spc="0" normalizeH="0" baseline="0" noProof="0">
                  <a:ln>
                    <a:noFill/>
                  </a:ln>
                  <a:solidFill>
                    <a:srgbClr val="353535"/>
                  </a:solidFill>
                  <a:effectLst/>
                  <a:uLnTx/>
                  <a:uFillTx/>
                  <a:latin typeface="Segoe UI Semilight"/>
                  <a:ea typeface="+mn-ea"/>
                  <a:cs typeface="+mn-cs"/>
                </a:rPr>
                <a:t>- </a:t>
              </a:r>
              <a:r>
                <a:rPr kumimoji="0" lang="en-IN" sz="1200" b="0" i="0" u="none" strike="noStrike" kern="0" cap="none" spc="0" normalizeH="0" baseline="0" noProof="0">
                  <a:ln>
                    <a:noFill/>
                  </a:ln>
                  <a:solidFill>
                    <a:srgbClr val="505050"/>
                  </a:solidFill>
                  <a:effectLst/>
                  <a:uLnTx/>
                  <a:uFillTx/>
                  <a:latin typeface="Segoe UI Semilight"/>
                  <a:ea typeface="+mn-ea"/>
                  <a:cs typeface="+mn-cs"/>
                </a:rPr>
                <a:t>Identifying, recognizing and analysing sounds and speech</a:t>
              </a:r>
            </a:p>
          </p:txBody>
        </p:sp>
      </p:grpSp>
      <p:grpSp>
        <p:nvGrpSpPr>
          <p:cNvPr id="53" name="Group 52">
            <a:extLst>
              <a:ext uri="{FF2B5EF4-FFF2-40B4-BE49-F238E27FC236}">
                <a16:creationId xmlns:a16="http://schemas.microsoft.com/office/drawing/2014/main" id="{6472B02A-D708-4B40-81FE-F271B5DC6852}"/>
              </a:ext>
            </a:extLst>
          </p:cNvPr>
          <p:cNvGrpSpPr/>
          <p:nvPr/>
        </p:nvGrpSpPr>
        <p:grpSpPr>
          <a:xfrm>
            <a:off x="6796463" y="4289433"/>
            <a:ext cx="5015654" cy="2125525"/>
            <a:chOff x="4885564" y="3141365"/>
            <a:chExt cx="6635465" cy="3183707"/>
          </a:xfrm>
        </p:grpSpPr>
        <p:grpSp>
          <p:nvGrpSpPr>
            <p:cNvPr id="44" name="Group 43">
              <a:extLst>
                <a:ext uri="{FF2B5EF4-FFF2-40B4-BE49-F238E27FC236}">
                  <a16:creationId xmlns:a16="http://schemas.microsoft.com/office/drawing/2014/main" id="{E2452531-479C-4790-A2F0-4221A2C2837E}"/>
                </a:ext>
              </a:extLst>
            </p:cNvPr>
            <p:cNvGrpSpPr/>
            <p:nvPr/>
          </p:nvGrpSpPr>
          <p:grpSpPr>
            <a:xfrm>
              <a:off x="5554923" y="3141365"/>
              <a:ext cx="5966106" cy="3183707"/>
              <a:chOff x="-15903" y="-18689"/>
              <a:chExt cx="12201732" cy="6411538"/>
            </a:xfrm>
          </p:grpSpPr>
          <p:pic>
            <p:nvPicPr>
              <p:cNvPr id="40" name="Picture 39">
                <a:extLst>
                  <a:ext uri="{FF2B5EF4-FFF2-40B4-BE49-F238E27FC236}">
                    <a16:creationId xmlns:a16="http://schemas.microsoft.com/office/drawing/2014/main" id="{EF7938C7-A8C2-4ACB-BE8F-B0849264531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832" b="6610"/>
              <a:stretch/>
            </p:blipFill>
            <p:spPr>
              <a:xfrm>
                <a:off x="-15903" y="-18689"/>
                <a:ext cx="12201732" cy="6411538"/>
              </a:xfrm>
              <a:prstGeom prst="rect">
                <a:avLst/>
              </a:prstGeom>
              <a:effectLst/>
            </p:spPr>
          </p:pic>
          <p:grpSp>
            <p:nvGrpSpPr>
              <p:cNvPr id="41" name="Group 40">
                <a:extLst>
                  <a:ext uri="{FF2B5EF4-FFF2-40B4-BE49-F238E27FC236}">
                    <a16:creationId xmlns:a16="http://schemas.microsoft.com/office/drawing/2014/main" id="{CF6BB61E-D222-40A4-AF34-C290DABF6D80}"/>
                  </a:ext>
                </a:extLst>
              </p:cNvPr>
              <p:cNvGrpSpPr/>
              <p:nvPr/>
            </p:nvGrpSpPr>
            <p:grpSpPr>
              <a:xfrm>
                <a:off x="10811887" y="5201015"/>
                <a:ext cx="886522" cy="959374"/>
                <a:chOff x="10688537" y="4863444"/>
                <a:chExt cx="1073426" cy="1161638"/>
              </a:xfrm>
            </p:grpSpPr>
            <p:sp>
              <p:nvSpPr>
                <p:cNvPr id="42" name="Oval 41">
                  <a:extLst>
                    <a:ext uri="{FF2B5EF4-FFF2-40B4-BE49-F238E27FC236}">
                      <a16:creationId xmlns:a16="http://schemas.microsoft.com/office/drawing/2014/main" id="{19C3F6C5-61AD-45B7-A455-092A353B9119}"/>
                    </a:ext>
                  </a:extLst>
                </p:cNvPr>
                <p:cNvSpPr/>
                <p:nvPr/>
              </p:nvSpPr>
              <p:spPr>
                <a:xfrm>
                  <a:off x="10688537" y="4863444"/>
                  <a:ext cx="1073426" cy="1161638"/>
                </a:xfrm>
                <a:prstGeom prst="ellipse">
                  <a:avLst/>
                </a:prstGeom>
                <a:solidFill>
                  <a:srgbClr val="F8F8F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43" name="Picture 4" descr="http://4.bp.blogspot.com/-j1U_hOajg24/T069mhwDhEI/AAAAAAAADMc/F2sxW78a0Es/s1600/brasao_cor.jpg">
                  <a:extLst>
                    <a:ext uri="{FF2B5EF4-FFF2-40B4-BE49-F238E27FC236}">
                      <a16:creationId xmlns:a16="http://schemas.microsoft.com/office/drawing/2014/main" id="{F47A525D-9FDB-4F64-A1AF-2CE2C385B46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81989" y="4879346"/>
                  <a:ext cx="886522" cy="100812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1" name="Group 50">
              <a:extLst>
                <a:ext uri="{FF2B5EF4-FFF2-40B4-BE49-F238E27FC236}">
                  <a16:creationId xmlns:a16="http://schemas.microsoft.com/office/drawing/2014/main" id="{BC095236-D2C7-4988-9BE7-FD96B6F5AA37}"/>
                </a:ext>
              </a:extLst>
            </p:cNvPr>
            <p:cNvGrpSpPr/>
            <p:nvPr/>
          </p:nvGrpSpPr>
          <p:grpSpPr>
            <a:xfrm>
              <a:off x="4885564" y="4031267"/>
              <a:ext cx="5725341" cy="2121942"/>
              <a:chOff x="368833" y="1797948"/>
              <a:chExt cx="5725341" cy="2285948"/>
            </a:xfrm>
          </p:grpSpPr>
          <p:sp>
            <p:nvSpPr>
              <p:cNvPr id="49" name="Rectangle 48">
                <a:extLst>
                  <a:ext uri="{FF2B5EF4-FFF2-40B4-BE49-F238E27FC236}">
                    <a16:creationId xmlns:a16="http://schemas.microsoft.com/office/drawing/2014/main" id="{97CD7F83-8C03-41BD-958D-514430BB483E}"/>
                  </a:ext>
                </a:extLst>
              </p:cNvPr>
              <p:cNvSpPr/>
              <p:nvPr/>
            </p:nvSpPr>
            <p:spPr>
              <a:xfrm>
                <a:off x="368833" y="1797948"/>
                <a:ext cx="4041420" cy="2285948"/>
              </a:xfrm>
              <a:prstGeom prst="rect">
                <a:avLst/>
              </a:prstGeom>
              <a:solidFill>
                <a:srgbClr val="117A0E">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05ABDF39-2E81-41A6-B1E2-693DF7BFA16C}"/>
                  </a:ext>
                </a:extLst>
              </p:cNvPr>
              <p:cNvSpPr txBox="1"/>
              <p:nvPr/>
            </p:nvSpPr>
            <p:spPr>
              <a:xfrm>
                <a:off x="406365" y="1867385"/>
                <a:ext cx="5687809" cy="2187638"/>
              </a:xfrm>
              <a:prstGeom prst="rect">
                <a:avLst/>
              </a:prstGeom>
              <a:noFill/>
            </p:spPr>
            <p:txBody>
              <a:bodyPr wrap="square" rtlCol="0">
                <a:spAutoFit/>
              </a:bodyPr>
              <a:lstStyle/>
              <a:p>
                <a:pPr marL="460198" marR="0" lvl="1" indent="-406244" algn="l" defTabSz="914192" rtl="0" eaLnBrk="1" fontAlgn="auto" latinLnBrk="0" hangingPunct="1">
                  <a:lnSpc>
                    <a:spcPct val="120000"/>
                  </a:lnSpc>
                  <a:spcBef>
                    <a:spcPts val="3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Analyses multiple live video streams</a:t>
                </a:r>
              </a:p>
              <a:p>
                <a:pPr marL="460198" marR="0" lvl="1" indent="-406244" algn="l" defTabSz="914192" rtl="0" eaLnBrk="1" fontAlgn="auto" latinLnBrk="0" hangingPunct="1">
                  <a:lnSpc>
                    <a:spcPct val="120000"/>
                  </a:lnSpc>
                  <a:spcBef>
                    <a:spcPts val="3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Fully integrated with DAS system</a:t>
                </a:r>
              </a:p>
              <a:p>
                <a:pPr marL="460198" marR="0" lvl="1" indent="-406244" algn="l" defTabSz="914192" rtl="0" eaLnBrk="1" fontAlgn="auto" latinLnBrk="0" hangingPunct="1">
                  <a:lnSpc>
                    <a:spcPct val="120000"/>
                  </a:lnSpc>
                  <a:spcBef>
                    <a:spcPts val="3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Low camera and CPU requirements</a:t>
                </a:r>
              </a:p>
              <a:p>
                <a:pPr marL="460198" marR="0" lvl="1" indent="-406244" algn="l" defTabSz="914192" rtl="0" eaLnBrk="1" fontAlgn="auto" latinLnBrk="0" hangingPunct="1">
                  <a:lnSpc>
                    <a:spcPct val="120000"/>
                  </a:lnSpc>
                  <a:spcBef>
                    <a:spcPts val="3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Highly optimized multithreaded code</a:t>
                </a:r>
              </a:p>
              <a:p>
                <a:pPr marL="460198" marR="0" lvl="1" indent="-406244" algn="l" defTabSz="914192" rtl="0" eaLnBrk="1" fontAlgn="auto" latinLnBrk="0" hangingPunct="1">
                  <a:lnSpc>
                    <a:spcPct val="120000"/>
                  </a:lnSpc>
                  <a:spcBef>
                    <a:spcPts val="3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Detects events in real-time (15+fps)</a:t>
                </a:r>
              </a:p>
              <a:p>
                <a:pPr marL="460198" marR="0" lvl="1" indent="-406244" algn="l" defTabSz="914192" rtl="0" eaLnBrk="1" fontAlgn="auto" latinLnBrk="0" hangingPunct="1">
                  <a:lnSpc>
                    <a:spcPct val="120000"/>
                  </a:lnSpc>
                  <a:spcBef>
                    <a:spcPts val="3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Generates geocoded XML alerts</a:t>
                </a:r>
              </a:p>
            </p:txBody>
          </p:sp>
        </p:grpSp>
      </p:grpSp>
      <p:grpSp>
        <p:nvGrpSpPr>
          <p:cNvPr id="82" name="Group 81">
            <a:extLst>
              <a:ext uri="{FF2B5EF4-FFF2-40B4-BE49-F238E27FC236}">
                <a16:creationId xmlns:a16="http://schemas.microsoft.com/office/drawing/2014/main" id="{075C50B0-64DA-4A38-8C08-F3CD369689C1}"/>
              </a:ext>
            </a:extLst>
          </p:cNvPr>
          <p:cNvGrpSpPr/>
          <p:nvPr/>
        </p:nvGrpSpPr>
        <p:grpSpPr>
          <a:xfrm>
            <a:off x="3829291" y="1126428"/>
            <a:ext cx="3542423" cy="989645"/>
            <a:chOff x="3939339" y="1171003"/>
            <a:chExt cx="8258175" cy="4571498"/>
          </a:xfrm>
        </p:grpSpPr>
        <p:pic>
          <p:nvPicPr>
            <p:cNvPr id="80" name="Picture 79">
              <a:extLst>
                <a:ext uri="{FF2B5EF4-FFF2-40B4-BE49-F238E27FC236}">
                  <a16:creationId xmlns:a16="http://schemas.microsoft.com/office/drawing/2014/main" id="{5FA50615-83EF-4223-9C4F-7E799C719B67}"/>
                </a:ext>
              </a:extLst>
            </p:cNvPr>
            <p:cNvPicPr>
              <a:picLocks noChangeAspect="1"/>
            </p:cNvPicPr>
            <p:nvPr/>
          </p:nvPicPr>
          <p:blipFill>
            <a:blip r:embed="rId6"/>
            <a:stretch>
              <a:fillRect/>
            </a:stretch>
          </p:blipFill>
          <p:spPr>
            <a:xfrm>
              <a:off x="3939339" y="1171003"/>
              <a:ext cx="8258175" cy="3267075"/>
            </a:xfrm>
            <a:prstGeom prst="rect">
              <a:avLst/>
            </a:prstGeom>
          </p:spPr>
        </p:pic>
        <p:sp>
          <p:nvSpPr>
            <p:cNvPr id="81" name="Rectangle 80">
              <a:extLst>
                <a:ext uri="{FF2B5EF4-FFF2-40B4-BE49-F238E27FC236}">
                  <a16:creationId xmlns:a16="http://schemas.microsoft.com/office/drawing/2014/main" id="{83A6AEB2-AEAF-42B4-A44D-801835C695C6}"/>
                </a:ext>
              </a:extLst>
            </p:cNvPr>
            <p:cNvSpPr/>
            <p:nvPr/>
          </p:nvSpPr>
          <p:spPr>
            <a:xfrm>
              <a:off x="4044195" y="4420502"/>
              <a:ext cx="8118041" cy="1321999"/>
            </a:xfrm>
            <a:prstGeom prst="rect">
              <a:avLst/>
            </a:prstGeom>
            <a:solidFill>
              <a:schemeClr val="bg1"/>
            </a:solidFill>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Light"/>
                  <a:ea typeface="+mn-ea"/>
                  <a:cs typeface="+mn-cs"/>
                </a:rPr>
                <a:t>Traditionally, facilities management has been a manually intensive operation requiring technicians to regularly visit buildings to perform inspections and maintenance activities. UEM was looking to smart building capabilities, such as IoT and advanced analytics, to enable them to reduce the amount of human effort required to provide building services and to enable them to improve the level of service provided to building owners and tenants.</a:t>
              </a:r>
            </a:p>
          </p:txBody>
        </p:sp>
      </p:grpSp>
      <p:grpSp>
        <p:nvGrpSpPr>
          <p:cNvPr id="38" name="Group 37">
            <a:extLst>
              <a:ext uri="{FF2B5EF4-FFF2-40B4-BE49-F238E27FC236}">
                <a16:creationId xmlns:a16="http://schemas.microsoft.com/office/drawing/2014/main" id="{86214082-D93E-4C6A-B6BA-29A325A86C25}"/>
              </a:ext>
            </a:extLst>
          </p:cNvPr>
          <p:cNvGrpSpPr/>
          <p:nvPr/>
        </p:nvGrpSpPr>
        <p:grpSpPr>
          <a:xfrm>
            <a:off x="7512783" y="1904638"/>
            <a:ext cx="4299334" cy="2040620"/>
            <a:chOff x="1144516" y="836751"/>
            <a:chExt cx="10787287" cy="5574473"/>
          </a:xfrm>
        </p:grpSpPr>
        <p:pic>
          <p:nvPicPr>
            <p:cNvPr id="39" name="Picture 38" descr="A picture containing person, indoor, man, wall&#10;&#10;Description generated with very high confidence">
              <a:extLst>
                <a:ext uri="{FF2B5EF4-FFF2-40B4-BE49-F238E27FC236}">
                  <a16:creationId xmlns:a16="http://schemas.microsoft.com/office/drawing/2014/main" id="{CDB205B3-329C-46F8-BDB2-FA94826DC42B}"/>
                </a:ext>
              </a:extLst>
            </p:cNvPr>
            <p:cNvPicPr>
              <a:picLocks noChangeAspect="1"/>
            </p:cNvPicPr>
            <p:nvPr/>
          </p:nvPicPr>
          <p:blipFill>
            <a:blip r:embed="rId7"/>
            <a:stretch>
              <a:fillRect/>
            </a:stretch>
          </p:blipFill>
          <p:spPr>
            <a:xfrm>
              <a:off x="6170605" y="3643324"/>
              <a:ext cx="4557166" cy="2722836"/>
            </a:xfrm>
            <a:prstGeom prst="rect">
              <a:avLst/>
            </a:prstGeom>
          </p:spPr>
        </p:pic>
        <p:pic>
          <p:nvPicPr>
            <p:cNvPr id="45" name="Picture 44">
              <a:extLst>
                <a:ext uri="{FF2B5EF4-FFF2-40B4-BE49-F238E27FC236}">
                  <a16:creationId xmlns:a16="http://schemas.microsoft.com/office/drawing/2014/main" id="{2CD0F9B7-29F5-42FA-8689-4110B67EA248}"/>
                </a:ext>
              </a:extLst>
            </p:cNvPr>
            <p:cNvPicPr>
              <a:picLocks noChangeAspect="1"/>
            </p:cNvPicPr>
            <p:nvPr/>
          </p:nvPicPr>
          <p:blipFill rotWithShape="1">
            <a:blip r:embed="rId8">
              <a:extLst>
                <a:ext uri="{28A0092B-C50C-407E-A947-70E740481C1C}">
                  <a14:useLocalDpi xmlns:a14="http://schemas.microsoft.com/office/drawing/2010/main" val="0"/>
                </a:ext>
              </a:extLst>
            </a:blip>
            <a:srcRect l="6786" t="6103" r="5814" b="16547"/>
            <a:stretch/>
          </p:blipFill>
          <p:spPr>
            <a:xfrm>
              <a:off x="1144516" y="859047"/>
              <a:ext cx="5342301" cy="2809983"/>
            </a:xfrm>
            <a:prstGeom prst="rect">
              <a:avLst/>
            </a:prstGeom>
          </p:spPr>
        </p:pic>
        <p:pic>
          <p:nvPicPr>
            <p:cNvPr id="46" name="Picture 45">
              <a:extLst>
                <a:ext uri="{FF2B5EF4-FFF2-40B4-BE49-F238E27FC236}">
                  <a16:creationId xmlns:a16="http://schemas.microsoft.com/office/drawing/2014/main" id="{2A04E7D8-461A-4AF6-86FE-CFE21216CC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4516" y="3654746"/>
              <a:ext cx="5416396" cy="2722836"/>
            </a:xfrm>
            <a:prstGeom prst="rect">
              <a:avLst/>
            </a:prstGeom>
          </p:spPr>
        </p:pic>
        <p:pic>
          <p:nvPicPr>
            <p:cNvPr id="47" name="Picture 46">
              <a:extLst>
                <a:ext uri="{FF2B5EF4-FFF2-40B4-BE49-F238E27FC236}">
                  <a16:creationId xmlns:a16="http://schemas.microsoft.com/office/drawing/2014/main" id="{F5B6ADD4-9F83-41EE-936C-0C9588121B57}"/>
                </a:ext>
              </a:extLst>
            </p:cNvPr>
            <p:cNvPicPr>
              <a:picLocks noChangeAspect="1"/>
            </p:cNvPicPr>
            <p:nvPr/>
          </p:nvPicPr>
          <p:blipFill>
            <a:blip r:embed="rId10"/>
            <a:stretch>
              <a:fillRect/>
            </a:stretch>
          </p:blipFill>
          <p:spPr>
            <a:xfrm>
              <a:off x="6486817" y="836751"/>
              <a:ext cx="5444986" cy="2809983"/>
            </a:xfrm>
            <a:prstGeom prst="rect">
              <a:avLst/>
            </a:prstGeom>
          </p:spPr>
        </p:pic>
        <p:pic>
          <p:nvPicPr>
            <p:cNvPr id="48" name="Picture 47" descr="A screenshot of a computer&#10;&#10;Description generated with very high confidence">
              <a:extLst>
                <a:ext uri="{FF2B5EF4-FFF2-40B4-BE49-F238E27FC236}">
                  <a16:creationId xmlns:a16="http://schemas.microsoft.com/office/drawing/2014/main" id="{F3ACB389-26D1-4F19-9B7F-19E9F18DE7F6}"/>
                </a:ext>
              </a:extLst>
            </p:cNvPr>
            <p:cNvPicPr>
              <a:picLocks noChangeAspect="1"/>
            </p:cNvPicPr>
            <p:nvPr/>
          </p:nvPicPr>
          <p:blipFill>
            <a:blip r:embed="rId11"/>
            <a:stretch>
              <a:fillRect/>
            </a:stretch>
          </p:blipFill>
          <p:spPr>
            <a:xfrm>
              <a:off x="10486021" y="3669030"/>
              <a:ext cx="1445782" cy="2742194"/>
            </a:xfrm>
            <a:prstGeom prst="rect">
              <a:avLst/>
            </a:prstGeom>
          </p:spPr>
        </p:pic>
      </p:grpSp>
    </p:spTree>
    <p:extLst>
      <p:ext uri="{BB962C8B-B14F-4D97-AF65-F5344CB8AC3E}">
        <p14:creationId xmlns:p14="http://schemas.microsoft.com/office/powerpoint/2010/main" val="181690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0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500" fill="hold"/>
                                        <p:tgtEl>
                                          <p:spTgt spid="53"/>
                                        </p:tgtEl>
                                        <p:attrNameLst>
                                          <p:attrName>ppt_x</p:attrName>
                                        </p:attrNameLst>
                                      </p:cBhvr>
                                      <p:tavLst>
                                        <p:tav tm="0">
                                          <p:val>
                                            <p:strVal val="#ppt_x"/>
                                          </p:val>
                                        </p:tav>
                                        <p:tav tm="100000">
                                          <p:val>
                                            <p:strVal val="#ppt_x"/>
                                          </p:val>
                                        </p:tav>
                                      </p:tavLst>
                                    </p:anim>
                                    <p:anim calcmode="lin" valueType="num">
                                      <p:cBhvr additive="base">
                                        <p:cTn id="8" dur="1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20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1500" fill="hold"/>
                                        <p:tgtEl>
                                          <p:spTgt spid="82"/>
                                        </p:tgtEl>
                                        <p:attrNameLst>
                                          <p:attrName>ppt_x</p:attrName>
                                        </p:attrNameLst>
                                      </p:cBhvr>
                                      <p:tavLst>
                                        <p:tav tm="0">
                                          <p:val>
                                            <p:strVal val="0-#ppt_w/2"/>
                                          </p:val>
                                        </p:tav>
                                        <p:tav tm="100000">
                                          <p:val>
                                            <p:strVal val="#ppt_x"/>
                                          </p:val>
                                        </p:tav>
                                      </p:tavLst>
                                    </p:anim>
                                    <p:anim calcmode="lin" valueType="num">
                                      <p:cBhvr additive="base">
                                        <p:cTn id="14" dur="1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372">
            <a:extLst>
              <a:ext uri="{FF2B5EF4-FFF2-40B4-BE49-F238E27FC236}">
                <a16:creationId xmlns:a16="http://schemas.microsoft.com/office/drawing/2014/main" id="{9663E294-AD5B-4A11-91BE-D651E032D1A4}"/>
              </a:ext>
            </a:extLst>
          </p:cNvPr>
          <p:cNvSpPr/>
          <p:nvPr/>
        </p:nvSpPr>
        <p:spPr>
          <a:xfrm>
            <a:off x="491421" y="2463395"/>
            <a:ext cx="3247788" cy="1280944"/>
          </a:xfrm>
          <a:prstGeom prst="roundRect">
            <a:avLst>
              <a:gd name="adj" fmla="val 0"/>
            </a:avLst>
          </a:prstGeom>
          <a:solidFill>
            <a:srgbClr val="00B294"/>
          </a:solidFill>
          <a:ln w="10795" cap="flat" cmpd="sng" algn="ctr">
            <a:noFill/>
            <a:prstDash val="solid"/>
          </a:ln>
          <a:effectLst/>
        </p:spPr>
        <p:txBody>
          <a:bodyPr lIns="45706" tIns="182828" rIns="45706" rtlCol="0" anchor="t"/>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IN" sz="1300" b="0" i="0" u="none" strike="noStrike" kern="0" cap="none" spc="0" normalizeH="0" baseline="0" noProof="0">
                <a:ln>
                  <a:noFill/>
                </a:ln>
                <a:solidFill>
                  <a:srgbClr val="FFFFFF"/>
                </a:solidFill>
                <a:effectLst/>
                <a:uLnTx/>
                <a:uFillTx/>
                <a:latin typeface="Segoe UI"/>
                <a:ea typeface="+mn-ea"/>
                <a:cs typeface="+mn-cs"/>
              </a:rPr>
              <a:t>Natural language processing and inference engines can enable AI systems to analyse and understand the information collected. </a:t>
            </a:r>
          </a:p>
        </p:txBody>
      </p:sp>
      <p:sp>
        <p:nvSpPr>
          <p:cNvPr id="17" name="Rectangle 16">
            <a:extLst>
              <a:ext uri="{FF2B5EF4-FFF2-40B4-BE49-F238E27FC236}">
                <a16:creationId xmlns:a16="http://schemas.microsoft.com/office/drawing/2014/main" id="{E2145D77-632B-4F77-ADD2-46A150A5600B}"/>
              </a:ext>
            </a:extLst>
          </p:cNvPr>
          <p:cNvSpPr/>
          <p:nvPr/>
        </p:nvSpPr>
        <p:spPr>
          <a:xfrm>
            <a:off x="1365224" y="1361314"/>
            <a:ext cx="1428596" cy="338554"/>
          </a:xfrm>
          <a:prstGeom prst="rect">
            <a:avLst/>
          </a:prstGeom>
        </p:spPr>
        <p:txBody>
          <a:bodyPr wrap="non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a:ln>
                  <a:noFill/>
                </a:ln>
                <a:solidFill>
                  <a:srgbClr val="00B294"/>
                </a:solidFill>
                <a:effectLst/>
                <a:uLnTx/>
                <a:uFillTx/>
                <a:latin typeface="Segoe UI"/>
                <a:ea typeface="+mn-ea"/>
                <a:cs typeface="+mn-cs"/>
              </a:rPr>
              <a:t>Comprehend</a:t>
            </a:r>
          </a:p>
        </p:txBody>
      </p:sp>
      <p:sp>
        <p:nvSpPr>
          <p:cNvPr id="18" name="Oval 17">
            <a:extLst>
              <a:ext uri="{FF2B5EF4-FFF2-40B4-BE49-F238E27FC236}">
                <a16:creationId xmlns:a16="http://schemas.microsoft.com/office/drawing/2014/main" id="{98FA6002-04C9-47CA-AE66-A80B461EA2A8}"/>
              </a:ext>
            </a:extLst>
          </p:cNvPr>
          <p:cNvSpPr/>
          <p:nvPr/>
        </p:nvSpPr>
        <p:spPr>
          <a:xfrm>
            <a:off x="1640743" y="1673003"/>
            <a:ext cx="949144" cy="949144"/>
          </a:xfrm>
          <a:prstGeom prst="ellipse">
            <a:avLst/>
          </a:prstGeom>
          <a:solidFill>
            <a:srgbClr val="00B294"/>
          </a:solidFill>
          <a:ln w="76200" cap="flat" cmpd="sng" algn="ctr">
            <a:solidFill>
              <a:srgbClr val="FFFFFF"/>
            </a:solidFill>
            <a:prstDash val="solid"/>
          </a:ln>
          <a:effectLst/>
        </p:spPr>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A3A5CFCA-12AB-4431-A697-B7E8731B7B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748991" y="1802377"/>
            <a:ext cx="732646" cy="692889"/>
          </a:xfrm>
          <a:prstGeom prst="rect">
            <a:avLst/>
          </a:prstGeom>
        </p:spPr>
      </p:pic>
      <p:sp>
        <p:nvSpPr>
          <p:cNvPr id="2" name="Title 1">
            <a:extLst>
              <a:ext uri="{FF2B5EF4-FFF2-40B4-BE49-F238E27FC236}">
                <a16:creationId xmlns:a16="http://schemas.microsoft.com/office/drawing/2014/main" id="{C7DDE4BD-6BD3-43BD-9295-AEE3828255BA}"/>
              </a:ext>
            </a:extLst>
          </p:cNvPr>
          <p:cNvSpPr>
            <a:spLocks noGrp="1"/>
          </p:cNvSpPr>
          <p:nvPr>
            <p:ph type="title"/>
          </p:nvPr>
        </p:nvSpPr>
        <p:spPr/>
        <p:txBody>
          <a:bodyPr>
            <a:normAutofit fontScale="90000"/>
          </a:bodyPr>
          <a:lstStyle/>
          <a:p>
            <a:r>
              <a:rPr lang="en-AU" sz="3600"/>
              <a:t>Integrating AI technologies into compelling business solutions</a:t>
            </a:r>
            <a:endParaRPr lang="en-US" sz="3600"/>
          </a:p>
        </p:txBody>
      </p:sp>
      <p:sp>
        <p:nvSpPr>
          <p:cNvPr id="4" name="Slide Number Placeholder 3">
            <a:extLst>
              <a:ext uri="{FF2B5EF4-FFF2-40B4-BE49-F238E27FC236}">
                <a16:creationId xmlns:a16="http://schemas.microsoft.com/office/drawing/2014/main" id="{28C34956-BA0D-439F-AB90-8238631C275E}"/>
              </a:ext>
            </a:extLst>
          </p:cNvPr>
          <p:cNvSpPr>
            <a:spLocks noGrp="1"/>
          </p:cNvSpPr>
          <p:nvPr>
            <p:ph type="sldNum" sz="quarter" idx="12"/>
          </p:nvPr>
        </p:nvSpPr>
        <p:spPr/>
        <p:txBody>
          <a:bodyPr/>
          <a:lstStyle/>
          <a:p>
            <a:pPr marL="0" marR="0" lvl="0" indent="0" algn="r" defTabSz="914192" rtl="0" eaLnBrk="1" fontAlgn="auto" latinLnBrk="0" hangingPunct="1">
              <a:lnSpc>
                <a:spcPct val="100000"/>
              </a:lnSpc>
              <a:spcBef>
                <a:spcPts val="0"/>
              </a:spcBef>
              <a:spcAft>
                <a:spcPts val="0"/>
              </a:spcAft>
              <a:buClrTx/>
              <a:buSzTx/>
              <a:buFontTx/>
              <a:buNone/>
              <a:tabLst/>
              <a:defRPr/>
            </a:pPr>
            <a:fld id="{C32091C5-D4B0-FE4C-AAB0-627D8DF93512}" type="slidenum">
              <a:rPr kumimoji="0" lang="en-US" sz="1765" b="0" i="0" u="none" strike="noStrike" kern="1200" cap="none" spc="0" normalizeH="0" baseline="0" noProof="0">
                <a:ln>
                  <a:noFill/>
                </a:ln>
                <a:solidFill>
                  <a:srgbClr val="353535"/>
                </a:solidFill>
                <a:effectLst/>
                <a:uLnTx/>
                <a:uFillTx/>
                <a:latin typeface="Segoe UI Semilight"/>
                <a:cs typeface="Segoe UI" pitchFamily="34" charset="0"/>
              </a:rPr>
              <a:pPr marL="0" marR="0" lvl="0" indent="0" algn="r" defTabSz="914192" rtl="0" eaLnBrk="1" fontAlgn="auto" latinLnBrk="0" hangingPunct="1">
                <a:lnSpc>
                  <a:spcPct val="100000"/>
                </a:lnSpc>
                <a:spcBef>
                  <a:spcPts val="0"/>
                </a:spcBef>
                <a:spcAft>
                  <a:spcPts val="0"/>
                </a:spcAft>
                <a:buClrTx/>
                <a:buSzTx/>
                <a:buFontTx/>
                <a:buNone/>
                <a:tabLst/>
                <a:defRPr/>
              </a:pPr>
              <a:t>9</a:t>
            </a:fld>
            <a:endParaRPr kumimoji="0" lang="en-US" sz="1765" b="0" i="0" u="none" strike="noStrike" kern="1200" cap="none" spc="0" normalizeH="0" baseline="0" noProof="0">
              <a:ln>
                <a:noFill/>
              </a:ln>
              <a:solidFill>
                <a:srgbClr val="353535"/>
              </a:solidFill>
              <a:effectLst/>
              <a:uLnTx/>
              <a:uFillTx/>
              <a:latin typeface="Segoe UI Semilight"/>
              <a:cs typeface="Segoe UI" pitchFamily="34" charset="0"/>
            </a:endParaRPr>
          </a:p>
        </p:txBody>
      </p:sp>
      <p:sp>
        <p:nvSpPr>
          <p:cNvPr id="20" name="Rectangle 19">
            <a:extLst>
              <a:ext uri="{FF2B5EF4-FFF2-40B4-BE49-F238E27FC236}">
                <a16:creationId xmlns:a16="http://schemas.microsoft.com/office/drawing/2014/main" id="{D2731E15-0D5A-42A4-BDB0-1674B0464E17}"/>
              </a:ext>
            </a:extLst>
          </p:cNvPr>
          <p:cNvSpPr/>
          <p:nvPr/>
        </p:nvSpPr>
        <p:spPr>
          <a:xfrm>
            <a:off x="491421" y="3963761"/>
            <a:ext cx="3247788" cy="1534153"/>
          </a:xfrm>
          <a:prstGeom prst="rect">
            <a:avLst/>
          </a:prstGeom>
        </p:spPr>
        <p:txBody>
          <a:bodyPr wrap="square">
            <a:spAutoFit/>
          </a:bodyPr>
          <a:lstStyle/>
          <a:p>
            <a:pPr marL="171384" marR="0" lvl="0" indent="-171384"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200" b="1" i="0" u="none" strike="noStrike" kern="1200" cap="none" spc="0" normalizeH="0" baseline="0" noProof="0">
                <a:ln>
                  <a:noFill/>
                </a:ln>
                <a:solidFill>
                  <a:srgbClr val="353535"/>
                </a:solidFill>
                <a:effectLst/>
                <a:uLnTx/>
                <a:uFillTx/>
                <a:latin typeface="Segoe UI Semilight"/>
                <a:ea typeface="+mn-ea"/>
                <a:cs typeface="+mn-cs"/>
              </a:rPr>
              <a:t>Natural language processing </a:t>
            </a:r>
            <a:r>
              <a:rPr kumimoji="0" lang="en-AU" sz="1200" b="0" i="0" u="none" strike="noStrike" kern="1200" cap="none" spc="0" normalizeH="0" baseline="0" noProof="0">
                <a:ln>
                  <a:noFill/>
                </a:ln>
                <a:solidFill>
                  <a:srgbClr val="353535"/>
                </a:solidFill>
                <a:effectLst/>
                <a:uLnTx/>
                <a:uFillTx/>
                <a:latin typeface="Segoe UI Semilight"/>
                <a:ea typeface="+mn-ea"/>
                <a:cs typeface="+mn-cs"/>
              </a:rPr>
              <a:t>- </a:t>
            </a:r>
            <a:r>
              <a:rPr kumimoji="0" lang="en-IN" sz="1200" b="0" i="0" u="none" strike="noStrike" kern="0" cap="none" spc="0" normalizeH="0" baseline="0" noProof="0">
                <a:ln>
                  <a:noFill/>
                </a:ln>
                <a:solidFill>
                  <a:srgbClr val="505050"/>
                </a:solidFill>
                <a:effectLst/>
                <a:uLnTx/>
                <a:uFillTx/>
                <a:latin typeface="Segoe UI Semilight"/>
                <a:ea typeface="+mn-ea"/>
                <a:cs typeface="+mn-cs"/>
              </a:rPr>
              <a:t>Understanding and generating language in spoken and/or written form</a:t>
            </a:r>
          </a:p>
          <a:p>
            <a:pPr marL="171384" marR="0" lvl="0" indent="-171384"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a:ln>
                  <a:noFill/>
                </a:ln>
                <a:solidFill>
                  <a:srgbClr val="505050"/>
                </a:solidFill>
                <a:effectLst/>
                <a:uLnTx/>
                <a:uFillTx/>
                <a:latin typeface="Segoe UI Semilight"/>
                <a:ea typeface="+mn-ea"/>
                <a:cs typeface="+mn-cs"/>
              </a:rPr>
              <a:t>Interpret Dark Data</a:t>
            </a:r>
            <a:endParaRPr kumimoji="0" lang="en-AU" sz="1200" b="1" i="0" u="none" strike="noStrike" kern="1200" cap="none" spc="0" normalizeH="0" baseline="0" noProof="0">
              <a:ln>
                <a:noFill/>
              </a:ln>
              <a:solidFill>
                <a:srgbClr val="353535"/>
              </a:solidFill>
              <a:effectLst/>
              <a:uLnTx/>
              <a:uFillTx/>
              <a:latin typeface="Segoe UI Semilight"/>
              <a:ea typeface="+mn-ea"/>
              <a:cs typeface="+mn-cs"/>
            </a:endParaRPr>
          </a:p>
          <a:p>
            <a:pPr marL="171384" marR="0" lvl="0" indent="-171384"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200" b="1" i="0" u="none" strike="noStrike" kern="1200" cap="none" spc="0" normalizeH="0" baseline="0" noProof="0">
                <a:ln>
                  <a:noFill/>
                </a:ln>
                <a:solidFill>
                  <a:srgbClr val="353535"/>
                </a:solidFill>
                <a:effectLst/>
                <a:uLnTx/>
                <a:uFillTx/>
                <a:latin typeface="Segoe UI Semilight"/>
                <a:ea typeface="+mn-ea"/>
                <a:cs typeface="+mn-cs"/>
              </a:rPr>
              <a:t>Knowledge representation </a:t>
            </a:r>
            <a:r>
              <a:rPr kumimoji="0" lang="en-AU" sz="1200" b="0" i="0" u="none" strike="noStrike" kern="1200" cap="none" spc="0" normalizeH="0" baseline="0" noProof="0">
                <a:ln>
                  <a:noFill/>
                </a:ln>
                <a:solidFill>
                  <a:srgbClr val="353535"/>
                </a:solidFill>
                <a:effectLst/>
                <a:uLnTx/>
                <a:uFillTx/>
                <a:latin typeface="Segoe UI Semilight"/>
                <a:ea typeface="+mn-ea"/>
                <a:cs typeface="+mn-cs"/>
              </a:rPr>
              <a:t>- </a:t>
            </a:r>
            <a:r>
              <a:rPr kumimoji="0" lang="en-IN" sz="1200" b="0" i="0" u="none" strike="noStrike" kern="0" cap="none" spc="0" normalizeH="0" baseline="0" noProof="0">
                <a:ln>
                  <a:noFill/>
                </a:ln>
                <a:solidFill>
                  <a:srgbClr val="505050"/>
                </a:solidFill>
                <a:effectLst/>
                <a:uLnTx/>
                <a:uFillTx/>
                <a:latin typeface="Segoe UI Semilight"/>
                <a:ea typeface="+mn-ea"/>
                <a:cs typeface="+mn-cs"/>
              </a:rPr>
              <a:t>Depicting and communicating knowledge to facilitate inference and decision making</a:t>
            </a:r>
            <a:endParaRPr kumimoji="0" lang="en-AU" sz="12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 name="Picture 2">
            <a:extLst>
              <a:ext uri="{FF2B5EF4-FFF2-40B4-BE49-F238E27FC236}">
                <a16:creationId xmlns:a16="http://schemas.microsoft.com/office/drawing/2014/main" id="{077F6655-6E12-4BA8-8269-4CAC24C8AED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099"/>
          <a:stretch/>
        </p:blipFill>
        <p:spPr>
          <a:xfrm>
            <a:off x="3917912" y="1826937"/>
            <a:ext cx="8059138" cy="3204125"/>
          </a:xfrm>
          <a:prstGeom prst="rect">
            <a:avLst/>
          </a:prstGeom>
        </p:spPr>
      </p:pic>
    </p:spTree>
    <p:extLst>
      <p:ext uri="{BB962C8B-B14F-4D97-AF65-F5344CB8AC3E}">
        <p14:creationId xmlns:p14="http://schemas.microsoft.com/office/powerpoint/2010/main" val="256354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3.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859</Words>
  <Application>Microsoft Office PowerPoint</Application>
  <PresentationFormat>Widescreen</PresentationFormat>
  <Paragraphs>175</Paragraphs>
  <Slides>12</Slides>
  <Notes>9</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12</vt:i4>
      </vt:variant>
    </vt:vector>
  </HeadingPairs>
  <TitlesOfParts>
    <vt:vector size="27" baseType="lpstr">
      <vt:lpstr>Arial</vt:lpstr>
      <vt:lpstr>Calibri</vt:lpstr>
      <vt:lpstr>Calibri Light</vt:lpstr>
      <vt:lpstr>Consolas</vt:lpstr>
      <vt:lpstr>Segoe UI</vt:lpstr>
      <vt:lpstr>Segoe UI Bold</vt:lpstr>
      <vt:lpstr>Segoe UI Light</vt:lpstr>
      <vt:lpstr>Segoe UI Semibold</vt:lpstr>
      <vt:lpstr>Segoe UI Semilight</vt:lpstr>
      <vt:lpstr>Wingdings</vt:lpstr>
      <vt:lpstr>1_Office Theme</vt:lpstr>
      <vt:lpstr>3-50107_Microsoft_Data_Amp_Light_Template</vt:lpstr>
      <vt:lpstr>FY15 Enterprise identity theme</vt:lpstr>
      <vt:lpstr>2_Office Theme</vt:lpstr>
      <vt:lpstr>think-cell Slide</vt:lpstr>
      <vt:lpstr>PowerPoint Presentation</vt:lpstr>
      <vt:lpstr>Agenda</vt:lpstr>
      <vt:lpstr>Part 1: Overview of AI and ML</vt:lpstr>
      <vt:lpstr>Foundation for AI</vt:lpstr>
      <vt:lpstr>Microsoft AI breakthroughs</vt:lpstr>
      <vt:lpstr>Microsoft AI momentum</vt:lpstr>
      <vt:lpstr>Bringing AI together - To sense, comprehend and act</vt:lpstr>
      <vt:lpstr>Integrating AI technologies into compelling business solutions</vt:lpstr>
      <vt:lpstr>Integrating AI technologies into compelling business solutions</vt:lpstr>
      <vt:lpstr>Integrating AI technologies into compelling business solutions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Rita Arrigo</dc:creator>
  <cp:lastModifiedBy>Rita Arrigo</cp:lastModifiedBy>
  <cp:revision>1</cp:revision>
  <dcterms:created xsi:type="dcterms:W3CDTF">2018-11-25T04:42:12Z</dcterms:created>
  <dcterms:modified xsi:type="dcterms:W3CDTF">2018-11-25T04:42:44Z</dcterms:modified>
</cp:coreProperties>
</file>